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Crimson Pro Medium"/>
      <p:regular r:id="rId21"/>
      <p:bold r:id="rId22"/>
      <p:italic r:id="rId23"/>
      <p:boldItalic r:id="rId24"/>
    </p:embeddedFont>
    <p:embeddedFont>
      <p:font typeface="Inter"/>
      <p:regular r:id="rId25"/>
      <p:bold r:id="rId26"/>
      <p:italic r:id="rId27"/>
      <p:boldItalic r:id="rId28"/>
    </p:embeddedFont>
    <p:embeddedFont>
      <p:font typeface="Crimson Pro"/>
      <p:regular r:id="rId29"/>
      <p:bold r:id="rId30"/>
      <p:italic r:id="rId31"/>
      <p:boldItalic r:id="rId32"/>
    </p:embeddedFont>
    <p:embeddedFont>
      <p:font typeface="Work Sans"/>
      <p:regular r:id="rId33"/>
      <p:bold r:id="rId34"/>
      <p:italic r:id="rId35"/>
      <p:boldItalic r:id="rId36"/>
    </p:embeddedFont>
    <p:embeddedFont>
      <p:font typeface="Space Grotesk"/>
      <p:regular r:id="rId37"/>
      <p:bold r:id="rId38"/>
    </p:embeddedFont>
    <p:embeddedFont>
      <p:font typeface="Unbounde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097D92-81AD-4CD4-BF80-C434D6850F06}">
  <a:tblStyle styleId="{4F097D92-81AD-4CD4-BF80-C434D6850F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nbounde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rimsonPro-italic.fntdata"/><Relationship Id="rId30" Type="http://schemas.openxmlformats.org/officeDocument/2006/relationships/font" Target="fonts/CrimsonPro-bold.fntdata"/><Relationship Id="rId33" Type="http://schemas.openxmlformats.org/officeDocument/2006/relationships/font" Target="fonts/WorkSans-regular.fntdata"/><Relationship Id="rId32" Type="http://schemas.openxmlformats.org/officeDocument/2006/relationships/font" Target="fonts/CrimsonPro-boldItalic.fntdata"/><Relationship Id="rId35" Type="http://schemas.openxmlformats.org/officeDocument/2006/relationships/font" Target="fonts/WorkSans-italic.fntdata"/><Relationship Id="rId34" Type="http://schemas.openxmlformats.org/officeDocument/2006/relationships/font" Target="fonts/WorkSans-bold.fntdata"/><Relationship Id="rId37" Type="http://schemas.openxmlformats.org/officeDocument/2006/relationships/font" Target="fonts/SpaceGrotesk-regular.fntdata"/><Relationship Id="rId36" Type="http://schemas.openxmlformats.org/officeDocument/2006/relationships/font" Target="fonts/WorkSans-boldItalic.fntdata"/><Relationship Id="rId39" Type="http://schemas.openxmlformats.org/officeDocument/2006/relationships/font" Target="fonts/Unbounded-regular.fntdata"/><Relationship Id="rId38" Type="http://schemas.openxmlformats.org/officeDocument/2006/relationships/font" Target="fonts/SpaceGrotesk-bold.fntdata"/><Relationship Id="rId20" Type="http://schemas.openxmlformats.org/officeDocument/2006/relationships/slide" Target="slides/slide14.xml"/><Relationship Id="rId22" Type="http://schemas.openxmlformats.org/officeDocument/2006/relationships/font" Target="fonts/CrimsonProMedium-bold.fntdata"/><Relationship Id="rId21" Type="http://schemas.openxmlformats.org/officeDocument/2006/relationships/font" Target="fonts/CrimsonProMedium-regular.fntdata"/><Relationship Id="rId24" Type="http://schemas.openxmlformats.org/officeDocument/2006/relationships/font" Target="fonts/CrimsonProMedium-boldItalic.fntdata"/><Relationship Id="rId23" Type="http://schemas.openxmlformats.org/officeDocument/2006/relationships/font" Target="fonts/CrimsonProMedium-italic.fntdata"/><Relationship Id="rId26" Type="http://schemas.openxmlformats.org/officeDocument/2006/relationships/font" Target="fonts/Inter-bold.fntdata"/><Relationship Id="rId25" Type="http://schemas.openxmlformats.org/officeDocument/2006/relationships/font" Target="fonts/Inter-regular.fntdata"/><Relationship Id="rId28" Type="http://schemas.openxmlformats.org/officeDocument/2006/relationships/font" Target="fonts/Inter-boldItalic.fntdata"/><Relationship Id="rId27" Type="http://schemas.openxmlformats.org/officeDocument/2006/relationships/font" Target="fonts/Inter-italic.fntdata"/><Relationship Id="rId29" Type="http://schemas.openxmlformats.org/officeDocument/2006/relationships/font" Target="fonts/CrimsonPro-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3e28ed7d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3e28ed7d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4f3b2b362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4f3b2b362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4f3b2b362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4f3b2b362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4e5378cf0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4e5378cf0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4e5378cf0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4e5378cf0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4e5378cf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4e5378cf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4d9c7fccc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4d9c7fccc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latin typeface="Inter"/>
                <a:ea typeface="Inter"/>
                <a:cs typeface="Inter"/>
                <a:sym typeface="Inter"/>
              </a:rPr>
              <a:t>Open Source Success:</a:t>
            </a:r>
            <a:endParaRPr sz="1400">
              <a:solidFill>
                <a:schemeClr val="dk1"/>
              </a:solidFill>
              <a:latin typeface="Inter"/>
              <a:ea typeface="Inter"/>
              <a:cs typeface="Inter"/>
              <a:sym typeface="Inter"/>
            </a:endParaRPr>
          </a:p>
          <a:p>
            <a:pPr indent="-317500" lvl="0" marL="457200" rtl="0" algn="l">
              <a:lnSpc>
                <a:spcPct val="115000"/>
              </a:lnSpc>
              <a:spcBef>
                <a:spcPts val="1200"/>
              </a:spcBef>
              <a:spcAft>
                <a:spcPts val="0"/>
              </a:spcAft>
              <a:buClr>
                <a:schemeClr val="dk1"/>
              </a:buClr>
              <a:buSzPts val="1400"/>
              <a:buFont typeface="Inter"/>
              <a:buChar char="●"/>
            </a:pPr>
            <a:r>
              <a:rPr lang="en" sz="1400">
                <a:solidFill>
                  <a:schemeClr val="dk1"/>
                </a:solidFill>
                <a:latin typeface="Inter"/>
                <a:ea typeface="Inter"/>
                <a:cs typeface="Inter"/>
                <a:sym typeface="Inter"/>
              </a:rPr>
              <a:t>There are a few projects out there like for example a project out of the University of Hawaii, but largely from what we’ve found many of the other projects touting themselves as open source are still very exclusive</a:t>
            </a:r>
            <a:endParaRPr sz="1400">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From experience talking to other researchers in the small satellite space, many are very impressed by our mission’s progress. </a:t>
            </a:r>
            <a:endParaRPr sz="1400">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sz="1400">
                <a:solidFill>
                  <a:schemeClr val="dk1"/>
                </a:solidFill>
                <a:latin typeface="Inter"/>
                <a:ea typeface="Inter"/>
                <a:cs typeface="Inter"/>
                <a:sym typeface="Inter"/>
              </a:rPr>
              <a:t>Open source projects in general can be very hard to keep going and struggle to keep activity consistent but so far ours has been incredibly strong, even across multiple universities and space labs with various levels of experience and degrees of preoccupation with their own satellite projects beyond this one.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4d9c7fccc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4d9c7fccc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400">
              <a:solidFill>
                <a:schemeClr val="dk1"/>
              </a:solidFill>
              <a:latin typeface="Space Grotesk"/>
              <a:ea typeface="Space Grotesk"/>
              <a:cs typeface="Space Grotesk"/>
              <a:sym typeface="Space Grotesk"/>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4d9c7fccc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4d9c7fccc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400">
                <a:solidFill>
                  <a:schemeClr val="dk1"/>
                </a:solidFill>
                <a:latin typeface="Inter"/>
                <a:ea typeface="Inter"/>
                <a:cs typeface="Inter"/>
                <a:sym typeface="Inter"/>
              </a:rPr>
              <a:t>NASA’s CubeSat Launch Initiative provides opportunities for CubeSats built by U.S. educational institutions, and non-profit organizations, including informal educational institutions such as museums and science centers to fly on upcoming launches. Through innovative technology partnerships NASA provides these CubeSat developers a low-cost pathway to conduct scientific investigations and technology demonstrations in space, thus enabling students, teachers, and faculty to obtain hands-on flight hardware design, development, and build experience.</a:t>
            </a:r>
            <a:endParaRPr sz="1400">
              <a:solidFill>
                <a:schemeClr val="dk1"/>
              </a:solidFill>
              <a:latin typeface="Inter"/>
              <a:ea typeface="Inter"/>
              <a:cs typeface="Inter"/>
              <a:sym typeface="Inte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4f3b2b362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4f3b2b362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3e28ed7de3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3e28ed7de3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4e5378cf0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4e5378cf0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pace Grotesk"/>
              <a:buChar char="●"/>
            </a:pPr>
            <a:r>
              <a:rPr lang="en" sz="1200">
                <a:solidFill>
                  <a:schemeClr val="dk1"/>
                </a:solidFill>
                <a:latin typeface="Space Grotesk"/>
                <a:ea typeface="Space Grotesk"/>
                <a:cs typeface="Space Grotesk"/>
                <a:sym typeface="Space Grotesk"/>
              </a:rPr>
              <a:t>Texas State University’s satellite mission, Pleiades Maia, is specifically focused on using more accessible, cost effective embedded measurement devices to control the movement of a satellite. </a:t>
            </a:r>
            <a:endParaRPr sz="1200">
              <a:solidFill>
                <a:schemeClr val="dk1"/>
              </a:solidFill>
              <a:latin typeface="Space Grotesk"/>
              <a:ea typeface="Space Grotesk"/>
              <a:cs typeface="Space Grotesk"/>
              <a:sym typeface="Space Grotesk"/>
            </a:endParaRPr>
          </a:p>
          <a:p>
            <a:pPr indent="-304800" lvl="0" marL="457200" rtl="0" algn="l">
              <a:spcBef>
                <a:spcPts val="0"/>
              </a:spcBef>
              <a:spcAft>
                <a:spcPts val="0"/>
              </a:spcAft>
              <a:buClr>
                <a:schemeClr val="dk1"/>
              </a:buClr>
              <a:buSzPts val="1200"/>
              <a:buFont typeface="Space Grotesk"/>
              <a:buChar char="●"/>
            </a:pPr>
            <a:r>
              <a:rPr lang="en" sz="1200">
                <a:solidFill>
                  <a:schemeClr val="dk1"/>
                </a:solidFill>
                <a:latin typeface="Space Grotesk"/>
                <a:ea typeface="Space Grotesk"/>
                <a:cs typeface="Space Grotesk"/>
                <a:sym typeface="Space Grotesk"/>
              </a:rPr>
              <a:t>The goal is to be able to change the attitude, or where a particular face on the satellite is facing, with only a gyroscope, magnetometer, light sensors, and a magnetorquer. </a:t>
            </a:r>
            <a:endParaRPr sz="1200">
              <a:solidFill>
                <a:schemeClr val="dk1"/>
              </a:solidFill>
              <a:latin typeface="Space Grotesk"/>
              <a:ea typeface="Space Grotesk"/>
              <a:cs typeface="Space Grotesk"/>
              <a:sym typeface="Space Grotesk"/>
            </a:endParaRPr>
          </a:p>
          <a:p>
            <a:pPr indent="-304800" lvl="0" marL="457200" rtl="0" algn="l">
              <a:spcBef>
                <a:spcPts val="0"/>
              </a:spcBef>
              <a:spcAft>
                <a:spcPts val="0"/>
              </a:spcAft>
              <a:buClr>
                <a:schemeClr val="dk1"/>
              </a:buClr>
              <a:buSzPts val="1200"/>
              <a:buFont typeface="Space Grotesk"/>
              <a:buChar char="●"/>
            </a:pPr>
            <a:r>
              <a:rPr lang="en" sz="1200">
                <a:solidFill>
                  <a:schemeClr val="dk1"/>
                </a:solidFill>
                <a:latin typeface="Space Grotesk"/>
                <a:ea typeface="Space Grotesk"/>
                <a:cs typeface="Space Grotesk"/>
                <a:sym typeface="Space Grotesk"/>
              </a:rPr>
              <a:t>Two of the most commonly used solutions to determine a satellite’s orientation and location in space are both incredibly expensive monetarily and resource wise. The solutions include: taking a picture of either the earth or nearby stars and using an intensive algorithm to calculate where the craft is, or have the accessibility to communicate with a network of other satellites in order to figure out a craft’s spacial data. </a:t>
            </a:r>
            <a:endParaRPr sz="1200">
              <a:solidFill>
                <a:schemeClr val="dk1"/>
              </a:solidFill>
              <a:latin typeface="Space Grotesk"/>
              <a:ea typeface="Space Grotesk"/>
              <a:cs typeface="Space Grotesk"/>
              <a:sym typeface="Space Grotesk"/>
            </a:endParaRPr>
          </a:p>
          <a:p>
            <a:pPr indent="-304800" lvl="0" marL="457200" rtl="0" algn="l">
              <a:spcBef>
                <a:spcPts val="0"/>
              </a:spcBef>
              <a:spcAft>
                <a:spcPts val="0"/>
              </a:spcAft>
              <a:buClr>
                <a:schemeClr val="dk1"/>
              </a:buClr>
              <a:buSzPts val="1200"/>
              <a:buFont typeface="Space Grotesk"/>
              <a:buChar char="●"/>
            </a:pPr>
            <a:r>
              <a:rPr lang="en" sz="1200">
                <a:solidFill>
                  <a:schemeClr val="dk1"/>
                </a:solidFill>
                <a:latin typeface="Space Grotesk"/>
                <a:ea typeface="Space Grotesk"/>
                <a:cs typeface="Space Grotesk"/>
                <a:sym typeface="Space Grotesk"/>
              </a:rPr>
              <a:t>Using the rotational speed data from a gyroscope, the directional data of the magnetic field of the earth and the craft via the magnetometer, the direction of the sun via light sensors, and being able to apply force onto the satellite via the magnetorquers, we wish to direct  the motion of and change the attitude of the spacecraft with more accessible, cost effective embedded measurement devices than the current alternatives.</a:t>
            </a:r>
            <a:endParaRPr sz="1200">
              <a:solidFill>
                <a:schemeClr val="dk1"/>
              </a:solidFill>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t/>
            </a:r>
            <a:endParaRPr sz="1200">
              <a:solidFill>
                <a:schemeClr val="dk1"/>
              </a:solidFill>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t/>
            </a:r>
            <a:endParaRPr sz="12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4e5378cf0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4e5378cf0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In early December of 2024, the Texas State University team switched from developing a version of the Proves Kit with C++ based open source flight software, F Prime (F’). The software lacked a significant development community or much support past its documentation so the team decided to join Pleiades’  collaborators in further advancing the other software version of the Proves Kit using python based open source software CircuitPy. </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Architecture</a:t>
            </a:r>
            <a:endParaRPr/>
          </a:p>
          <a:p>
            <a:pPr indent="-298450" lvl="0" marL="457200" rtl="0" algn="l">
              <a:spcBef>
                <a:spcPts val="0"/>
              </a:spcBef>
              <a:spcAft>
                <a:spcPts val="0"/>
              </a:spcAft>
              <a:buSzPts val="1100"/>
              <a:buChar char="●"/>
            </a:pPr>
            <a:r>
              <a:rPr lang="en"/>
              <a:t>Introducing ADR (framework for handling device initialization failures)</a:t>
            </a:r>
            <a:endParaRPr/>
          </a:p>
          <a:p>
            <a:pPr indent="-298450" lvl="0" marL="457200" rtl="0" algn="l">
              <a:spcBef>
                <a:spcPts val="0"/>
              </a:spcBef>
              <a:spcAft>
                <a:spcPts val="0"/>
              </a:spcAft>
              <a:buSzPts val="1100"/>
              <a:buChar char="●"/>
            </a:pPr>
            <a:r>
              <a:rPr lang="en"/>
              <a:t>Abstracting accessibility of hardware (more similar to FPrime structure)</a:t>
            </a:r>
            <a:endParaRPr/>
          </a:p>
          <a:p>
            <a:pPr indent="-298450" lvl="0" marL="457200" rtl="0" algn="l">
              <a:spcBef>
                <a:spcPts val="0"/>
              </a:spcBef>
              <a:spcAft>
                <a:spcPts val="0"/>
              </a:spcAft>
              <a:buSzPts val="1100"/>
              <a:buChar char="●"/>
            </a:pPr>
            <a:r>
              <a:rPr lang="en"/>
              <a:t>Modularization of codebase and board versioning</a:t>
            </a:r>
            <a:endParaRPr/>
          </a:p>
          <a:p>
            <a:pPr indent="-298450" lvl="0" marL="457200" rtl="0" algn="l">
              <a:spcBef>
                <a:spcPts val="0"/>
              </a:spcBef>
              <a:spcAft>
                <a:spcPts val="0"/>
              </a:spcAft>
              <a:buSzPts val="1100"/>
              <a:buChar char="●"/>
            </a:pPr>
            <a:r>
              <a:rPr lang="en"/>
              <a:t>Reduced cyclomatic complexity of codebase</a:t>
            </a:r>
            <a:endParaRPr/>
          </a:p>
          <a:p>
            <a:pPr indent="-298450" lvl="0" marL="457200" rtl="0" algn="l">
              <a:spcBef>
                <a:spcPts val="0"/>
              </a:spcBef>
              <a:spcAft>
                <a:spcPts val="0"/>
              </a:spcAft>
              <a:buSzPts val="1100"/>
              <a:buChar char="●"/>
            </a:pPr>
            <a:r>
              <a:rPr lang="en"/>
              <a:t>Refactored hardware utilization with manager layer</a:t>
            </a:r>
            <a:endParaRPr/>
          </a:p>
          <a:p>
            <a:pPr indent="-298450" lvl="0" marL="457200" rtl="0" algn="l">
              <a:spcBef>
                <a:spcPts val="0"/>
              </a:spcBef>
              <a:spcAft>
                <a:spcPts val="0"/>
              </a:spcAft>
              <a:buSzPts val="1100"/>
              <a:buChar char="●"/>
            </a:pPr>
            <a:r>
              <a:rPr lang="en"/>
              <a:t>Developed config file instead of hardcoding satellite variable settings</a:t>
            </a:r>
            <a:endParaRPr/>
          </a:p>
          <a:p>
            <a:pPr indent="-298450" lvl="0" marL="457200" rtl="0" algn="l">
              <a:spcBef>
                <a:spcPts val="0"/>
              </a:spcBef>
              <a:spcAft>
                <a:spcPts val="0"/>
              </a:spcAft>
              <a:buSzPts val="1100"/>
              <a:buChar char="●"/>
            </a:pPr>
            <a:r>
              <a:rPr lang="en"/>
              <a:t>Implemented type hinting across code base</a:t>
            </a:r>
            <a:endParaRPr/>
          </a:p>
          <a:p>
            <a:pPr indent="-298450" lvl="0" marL="457200" rtl="0" algn="l">
              <a:spcBef>
                <a:spcPts val="0"/>
              </a:spcBef>
              <a:spcAft>
                <a:spcPts val="0"/>
              </a:spcAft>
              <a:buSzPts val="1100"/>
              <a:buChar char="●"/>
            </a:pPr>
            <a:r>
              <a:rPr lang="en"/>
              <a:t>Integrating dependency injection pattern (seperate construction from call of service)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4e5378cf0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4e5378cf0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In early December of 2024, the Texas State University team switched from developing a version of the Proves Kit with C++ based open source flight software, F Prime (F’). The software lacked a significant development community or much support past its documentation so the team decided to join Pleiades’  collaborators in further advancing the other software version of the Proves Kit using python based open source software CircuitPy. </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Architecture</a:t>
            </a:r>
            <a:endParaRPr/>
          </a:p>
          <a:p>
            <a:pPr indent="-298450" lvl="0" marL="457200" rtl="0" algn="l">
              <a:spcBef>
                <a:spcPts val="0"/>
              </a:spcBef>
              <a:spcAft>
                <a:spcPts val="0"/>
              </a:spcAft>
              <a:buSzPts val="1100"/>
              <a:buChar char="●"/>
            </a:pPr>
            <a:r>
              <a:rPr lang="en"/>
              <a:t>Introducing ADR (framework for handling device initialization failures)</a:t>
            </a:r>
            <a:endParaRPr/>
          </a:p>
          <a:p>
            <a:pPr indent="-298450" lvl="0" marL="457200" rtl="0" algn="l">
              <a:spcBef>
                <a:spcPts val="0"/>
              </a:spcBef>
              <a:spcAft>
                <a:spcPts val="0"/>
              </a:spcAft>
              <a:buSzPts val="1100"/>
              <a:buChar char="●"/>
            </a:pPr>
            <a:r>
              <a:rPr lang="en"/>
              <a:t>Abstracting accessibility of hardware (more similar to FPrime structure)</a:t>
            </a:r>
            <a:endParaRPr/>
          </a:p>
          <a:p>
            <a:pPr indent="-298450" lvl="0" marL="457200" rtl="0" algn="l">
              <a:spcBef>
                <a:spcPts val="0"/>
              </a:spcBef>
              <a:spcAft>
                <a:spcPts val="0"/>
              </a:spcAft>
              <a:buSzPts val="1100"/>
              <a:buChar char="●"/>
            </a:pPr>
            <a:r>
              <a:rPr lang="en"/>
              <a:t>Modularization of codebase and board versioning</a:t>
            </a:r>
            <a:endParaRPr/>
          </a:p>
          <a:p>
            <a:pPr indent="-298450" lvl="0" marL="457200" rtl="0" algn="l">
              <a:spcBef>
                <a:spcPts val="0"/>
              </a:spcBef>
              <a:spcAft>
                <a:spcPts val="0"/>
              </a:spcAft>
              <a:buSzPts val="1100"/>
              <a:buChar char="●"/>
            </a:pPr>
            <a:r>
              <a:rPr lang="en"/>
              <a:t>Reduced cyclomatic complexity of codebase</a:t>
            </a:r>
            <a:endParaRPr/>
          </a:p>
          <a:p>
            <a:pPr indent="-298450" lvl="0" marL="457200" rtl="0" algn="l">
              <a:spcBef>
                <a:spcPts val="0"/>
              </a:spcBef>
              <a:spcAft>
                <a:spcPts val="0"/>
              </a:spcAft>
              <a:buSzPts val="1100"/>
              <a:buChar char="●"/>
            </a:pPr>
            <a:r>
              <a:rPr lang="en"/>
              <a:t>Refactored hardware utilization with manager layer</a:t>
            </a:r>
            <a:endParaRPr/>
          </a:p>
          <a:p>
            <a:pPr indent="-298450" lvl="0" marL="457200" rtl="0" algn="l">
              <a:spcBef>
                <a:spcPts val="0"/>
              </a:spcBef>
              <a:spcAft>
                <a:spcPts val="0"/>
              </a:spcAft>
              <a:buSzPts val="1100"/>
              <a:buChar char="●"/>
            </a:pPr>
            <a:r>
              <a:rPr lang="en"/>
              <a:t>Developed config file instead of hardcoding satellite variable settings</a:t>
            </a:r>
            <a:endParaRPr/>
          </a:p>
          <a:p>
            <a:pPr indent="-298450" lvl="0" marL="457200" rtl="0" algn="l">
              <a:spcBef>
                <a:spcPts val="0"/>
              </a:spcBef>
              <a:spcAft>
                <a:spcPts val="0"/>
              </a:spcAft>
              <a:buSzPts val="1100"/>
              <a:buChar char="●"/>
            </a:pPr>
            <a:r>
              <a:rPr lang="en"/>
              <a:t>Implemented type hinting across code base</a:t>
            </a:r>
            <a:endParaRPr/>
          </a:p>
          <a:p>
            <a:pPr indent="-298450" lvl="0" marL="457200" rtl="0" algn="l">
              <a:spcBef>
                <a:spcPts val="0"/>
              </a:spcBef>
              <a:spcAft>
                <a:spcPts val="0"/>
              </a:spcAft>
              <a:buSzPts val="1100"/>
              <a:buChar char="●"/>
            </a:pPr>
            <a:r>
              <a:rPr lang="en"/>
              <a:t>Integrating dependency injection pattern (seperate construction from call of service)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p:nvPr>
            <p:ph idx="2" type="pic"/>
          </p:nvPr>
        </p:nvSpPr>
        <p:spPr>
          <a:xfrm>
            <a:off x="0" y="0"/>
            <a:ext cx="9144000" cy="5143500"/>
          </a:xfrm>
          <a:prstGeom prst="rect">
            <a:avLst/>
          </a:prstGeom>
          <a:noFill/>
          <a:ln>
            <a:noFill/>
          </a:ln>
        </p:spPr>
      </p:sp>
      <p:sp>
        <p:nvSpPr>
          <p:cNvPr id="10" name="Google Shape;10;p2"/>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11" name="Google Shape;11;p2"/>
          <p:cNvSpPr txBox="1"/>
          <p:nvPr>
            <p:ph idx="1" type="subTitle"/>
          </p:nvPr>
        </p:nvSpPr>
        <p:spPr>
          <a:xfrm>
            <a:off x="342750" y="3820125"/>
            <a:ext cx="2148300" cy="5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2" name="Google Shape;12;p2"/>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amp; Key Results">
  <p:cSld name="CUSTOM_8">
    <p:spTree>
      <p:nvGrpSpPr>
        <p:cNvPr id="98" name="Shape 98"/>
        <p:cNvGrpSpPr/>
        <p:nvPr/>
      </p:nvGrpSpPr>
      <p:grpSpPr>
        <a:xfrm>
          <a:off x="0" y="0"/>
          <a:ext cx="0" cy="0"/>
          <a:chOff x="0" y="0"/>
          <a:chExt cx="0" cy="0"/>
        </a:xfrm>
      </p:grpSpPr>
      <p:sp>
        <p:nvSpPr>
          <p:cNvPr id="99" name="Google Shape;99;p11"/>
          <p:cNvSpPr txBox="1"/>
          <p:nvPr>
            <p:ph type="title"/>
          </p:nvPr>
        </p:nvSpPr>
        <p:spPr>
          <a:xfrm>
            <a:off x="230900" y="457200"/>
            <a:ext cx="72618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00" name="Google Shape;100;p11"/>
          <p:cNvSpPr/>
          <p:nvPr/>
        </p:nvSpPr>
        <p:spPr>
          <a:xfrm>
            <a:off x="230900" y="15527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01" name="Google Shape;101;p11"/>
          <p:cNvSpPr/>
          <p:nvPr/>
        </p:nvSpPr>
        <p:spPr>
          <a:xfrm>
            <a:off x="229800" y="2414133"/>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02" name="Google Shape;102;p11"/>
          <p:cNvSpPr/>
          <p:nvPr/>
        </p:nvSpPr>
        <p:spPr>
          <a:xfrm>
            <a:off x="229800" y="3275567"/>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03" name="Google Shape;103;p11"/>
          <p:cNvSpPr/>
          <p:nvPr/>
        </p:nvSpPr>
        <p:spPr>
          <a:xfrm>
            <a:off x="229800" y="41370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04" name="Google Shape;104;p11"/>
          <p:cNvSpPr txBox="1"/>
          <p:nvPr>
            <p:ph idx="1" type="subTitle"/>
          </p:nvPr>
        </p:nvSpPr>
        <p:spPr>
          <a:xfrm>
            <a:off x="228600" y="1552700"/>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05" name="Google Shape;105;p11"/>
          <p:cNvSpPr txBox="1"/>
          <p:nvPr>
            <p:ph idx="2" type="subTitle"/>
          </p:nvPr>
        </p:nvSpPr>
        <p:spPr>
          <a:xfrm>
            <a:off x="228600" y="241413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06" name="Google Shape;106;p11"/>
          <p:cNvSpPr txBox="1"/>
          <p:nvPr>
            <p:ph idx="3" type="subTitle"/>
          </p:nvPr>
        </p:nvSpPr>
        <p:spPr>
          <a:xfrm>
            <a:off x="228600" y="3275563"/>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07" name="Google Shape;107;p11"/>
          <p:cNvSpPr txBox="1"/>
          <p:nvPr>
            <p:ph idx="4" type="subTitle"/>
          </p:nvPr>
        </p:nvSpPr>
        <p:spPr>
          <a:xfrm>
            <a:off x="228600" y="413698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08" name="Google Shape;108;p11"/>
          <p:cNvSpPr txBox="1"/>
          <p:nvPr>
            <p:ph idx="5" type="body"/>
          </p:nvPr>
        </p:nvSpPr>
        <p:spPr>
          <a:xfrm>
            <a:off x="3940475" y="1552850"/>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09" name="Google Shape;109;p11"/>
          <p:cNvSpPr txBox="1"/>
          <p:nvPr>
            <p:ph idx="6" type="body"/>
          </p:nvPr>
        </p:nvSpPr>
        <p:spPr>
          <a:xfrm>
            <a:off x="3940475" y="24142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10" name="Google Shape;110;p11"/>
          <p:cNvSpPr txBox="1"/>
          <p:nvPr>
            <p:ph idx="7" type="body"/>
          </p:nvPr>
        </p:nvSpPr>
        <p:spPr>
          <a:xfrm>
            <a:off x="3940475" y="32756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11" name="Google Shape;111;p11"/>
          <p:cNvSpPr txBox="1"/>
          <p:nvPr>
            <p:ph idx="8" type="body"/>
          </p:nvPr>
        </p:nvSpPr>
        <p:spPr>
          <a:xfrm>
            <a:off x="3940475" y="41370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12" name="Google Shape;112;p11"/>
          <p:cNvSpPr txBox="1"/>
          <p:nvPr>
            <p:ph idx="9" type="subTitle"/>
          </p:nvPr>
        </p:nvSpPr>
        <p:spPr>
          <a:xfrm>
            <a:off x="3205625" y="15528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13" name="Google Shape;113;p11"/>
          <p:cNvSpPr txBox="1"/>
          <p:nvPr>
            <p:ph idx="13" type="subTitle"/>
          </p:nvPr>
        </p:nvSpPr>
        <p:spPr>
          <a:xfrm>
            <a:off x="3205625" y="2414292"/>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14" name="Google Shape;114;p11"/>
          <p:cNvSpPr txBox="1"/>
          <p:nvPr>
            <p:ph idx="14" type="subTitle"/>
          </p:nvPr>
        </p:nvSpPr>
        <p:spPr>
          <a:xfrm>
            <a:off x="3205625" y="3275721"/>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15" name="Google Shape;115;p11"/>
          <p:cNvSpPr txBox="1"/>
          <p:nvPr>
            <p:ph idx="15" type="subTitle"/>
          </p:nvPr>
        </p:nvSpPr>
        <p:spPr>
          <a:xfrm>
            <a:off x="3205625" y="41371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16" name="Google Shape;116;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CUSTOM_9">
    <p:bg>
      <p:bgPr>
        <a:solidFill>
          <a:schemeClr val="lt1"/>
        </a:solidFill>
      </p:bgPr>
    </p:bg>
    <p:spTree>
      <p:nvGrpSpPr>
        <p:cNvPr id="117" name="Shape 117"/>
        <p:cNvGrpSpPr/>
        <p:nvPr/>
      </p:nvGrpSpPr>
      <p:grpSpPr>
        <a:xfrm>
          <a:off x="0" y="0"/>
          <a:ext cx="0" cy="0"/>
          <a:chOff x="0" y="0"/>
          <a:chExt cx="0" cy="0"/>
        </a:xfrm>
      </p:grpSpPr>
      <p:sp>
        <p:nvSpPr>
          <p:cNvPr id="118" name="Google Shape;118;p12"/>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19" name="Google Shape;119;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hannel Activation">
  <p:cSld name="CUSTOM_9_1">
    <p:bg>
      <p:bgPr>
        <a:solidFill>
          <a:schemeClr val="lt1"/>
        </a:solidFill>
      </p:bgPr>
    </p:bg>
    <p:spTree>
      <p:nvGrpSpPr>
        <p:cNvPr id="120" name="Shape 120"/>
        <p:cNvGrpSpPr/>
        <p:nvPr/>
      </p:nvGrpSpPr>
      <p:grpSpPr>
        <a:xfrm>
          <a:off x="0" y="0"/>
          <a:ext cx="0" cy="0"/>
          <a:chOff x="0" y="0"/>
          <a:chExt cx="0" cy="0"/>
        </a:xfrm>
      </p:grpSpPr>
      <p:grpSp>
        <p:nvGrpSpPr>
          <p:cNvPr id="121" name="Google Shape;121;p13"/>
          <p:cNvGrpSpPr/>
          <p:nvPr/>
        </p:nvGrpSpPr>
        <p:grpSpPr>
          <a:xfrm>
            <a:off x="4637287" y="1494264"/>
            <a:ext cx="4163582" cy="3311923"/>
            <a:chOff x="376350" y="1494264"/>
            <a:chExt cx="6291300" cy="3311923"/>
          </a:xfrm>
        </p:grpSpPr>
        <p:cxnSp>
          <p:nvCxnSpPr>
            <p:cNvPr id="122" name="Google Shape;122;p13"/>
            <p:cNvCxnSpPr/>
            <p:nvPr/>
          </p:nvCxnSpPr>
          <p:spPr>
            <a:xfrm>
              <a:off x="376350" y="1494264"/>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23" name="Google Shape;123;p13"/>
            <p:cNvCxnSpPr/>
            <p:nvPr/>
          </p:nvCxnSpPr>
          <p:spPr>
            <a:xfrm>
              <a:off x="376350" y="23178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24" name="Google Shape;124;p13"/>
            <p:cNvCxnSpPr/>
            <p:nvPr/>
          </p:nvCxnSpPr>
          <p:spPr>
            <a:xfrm>
              <a:off x="376350" y="315022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25" name="Google Shape;125;p13"/>
            <p:cNvCxnSpPr/>
            <p:nvPr/>
          </p:nvCxnSpPr>
          <p:spPr>
            <a:xfrm>
              <a:off x="376350" y="39825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26" name="Google Shape;126;p13"/>
            <p:cNvCxnSpPr/>
            <p:nvPr/>
          </p:nvCxnSpPr>
          <p:spPr>
            <a:xfrm>
              <a:off x="376350" y="4806186"/>
              <a:ext cx="6291300" cy="0"/>
            </a:xfrm>
            <a:prstGeom prst="straightConnector1">
              <a:avLst/>
            </a:prstGeom>
            <a:noFill/>
            <a:ln cap="flat" cmpd="sng" w="19050">
              <a:solidFill>
                <a:schemeClr val="dk1"/>
              </a:solidFill>
              <a:prstDash val="solid"/>
              <a:round/>
              <a:headEnd len="med" w="med" type="none"/>
              <a:tailEnd len="med" w="med" type="none"/>
            </a:ln>
          </p:spPr>
        </p:cxnSp>
      </p:grpSp>
      <p:sp>
        <p:nvSpPr>
          <p:cNvPr id="127" name="Google Shape;127;p13"/>
          <p:cNvSpPr/>
          <p:nvPr/>
        </p:nvSpPr>
        <p:spPr>
          <a:xfrm rot="10800000">
            <a:off x="342900" y="1485525"/>
            <a:ext cx="6358200" cy="3329400"/>
          </a:xfrm>
          <a:prstGeom prst="trapezoid">
            <a:avLst>
              <a:gd fmla="val 5774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28" name="Google Shape;128;p13"/>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grpSp>
        <p:nvGrpSpPr>
          <p:cNvPr id="129" name="Google Shape;129;p13"/>
          <p:cNvGrpSpPr/>
          <p:nvPr/>
        </p:nvGrpSpPr>
        <p:grpSpPr>
          <a:xfrm>
            <a:off x="342887" y="2317875"/>
            <a:ext cx="5878660" cy="1664700"/>
            <a:chOff x="376350" y="2317875"/>
            <a:chExt cx="5817000" cy="1664700"/>
          </a:xfrm>
        </p:grpSpPr>
        <p:cxnSp>
          <p:nvCxnSpPr>
            <p:cNvPr id="130" name="Google Shape;130;p13"/>
            <p:cNvCxnSpPr/>
            <p:nvPr/>
          </p:nvCxnSpPr>
          <p:spPr>
            <a:xfrm>
              <a:off x="376350" y="2317875"/>
              <a:ext cx="5817000" cy="0"/>
            </a:xfrm>
            <a:prstGeom prst="straightConnector1">
              <a:avLst/>
            </a:prstGeom>
            <a:noFill/>
            <a:ln cap="flat" cmpd="sng" w="19050">
              <a:solidFill>
                <a:schemeClr val="lt1"/>
              </a:solidFill>
              <a:prstDash val="solid"/>
              <a:round/>
              <a:headEnd len="med" w="med" type="none"/>
              <a:tailEnd len="med" w="med" type="none"/>
            </a:ln>
          </p:spPr>
        </p:cxnSp>
        <p:cxnSp>
          <p:nvCxnSpPr>
            <p:cNvPr id="131" name="Google Shape;131;p13"/>
            <p:cNvCxnSpPr>
              <a:endCxn id="127" idx="1"/>
            </p:cNvCxnSpPr>
            <p:nvPr/>
          </p:nvCxnSpPr>
          <p:spPr>
            <a:xfrm>
              <a:off x="376374" y="3150225"/>
              <a:ext cx="5340300" cy="0"/>
            </a:xfrm>
            <a:prstGeom prst="straightConnector1">
              <a:avLst/>
            </a:prstGeom>
            <a:noFill/>
            <a:ln cap="flat" cmpd="sng" w="19050">
              <a:solidFill>
                <a:schemeClr val="lt1"/>
              </a:solidFill>
              <a:prstDash val="solid"/>
              <a:round/>
              <a:headEnd len="med" w="med" type="none"/>
              <a:tailEnd len="med" w="med" type="none"/>
            </a:ln>
          </p:spPr>
        </p:cxnSp>
        <p:cxnSp>
          <p:nvCxnSpPr>
            <p:cNvPr id="132" name="Google Shape;132;p13"/>
            <p:cNvCxnSpPr/>
            <p:nvPr/>
          </p:nvCxnSpPr>
          <p:spPr>
            <a:xfrm>
              <a:off x="376350" y="3982575"/>
              <a:ext cx="4865700" cy="0"/>
            </a:xfrm>
            <a:prstGeom prst="straightConnector1">
              <a:avLst/>
            </a:prstGeom>
            <a:noFill/>
            <a:ln cap="flat" cmpd="sng" w="19050">
              <a:solidFill>
                <a:schemeClr val="lt1"/>
              </a:solidFill>
              <a:prstDash val="solid"/>
              <a:round/>
              <a:headEnd len="med" w="med" type="none"/>
              <a:tailEnd len="med" w="med" type="none"/>
            </a:ln>
          </p:spPr>
        </p:cxnSp>
      </p:grpSp>
      <p:sp>
        <p:nvSpPr>
          <p:cNvPr id="133" name="Google Shape;133;p13"/>
          <p:cNvSpPr txBox="1"/>
          <p:nvPr>
            <p:ph idx="1" type="subTitle"/>
          </p:nvPr>
        </p:nvSpPr>
        <p:spPr>
          <a:xfrm>
            <a:off x="2630850" y="150300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34" name="Google Shape;134;p13"/>
          <p:cNvSpPr txBox="1"/>
          <p:nvPr>
            <p:ph idx="2" type="subTitle"/>
          </p:nvPr>
        </p:nvSpPr>
        <p:spPr>
          <a:xfrm>
            <a:off x="2630850" y="2359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35" name="Google Shape;135;p13"/>
          <p:cNvSpPr txBox="1"/>
          <p:nvPr>
            <p:ph idx="3" type="subTitle"/>
          </p:nvPr>
        </p:nvSpPr>
        <p:spPr>
          <a:xfrm>
            <a:off x="2630850" y="3142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36" name="Google Shape;136;p13"/>
          <p:cNvSpPr txBox="1"/>
          <p:nvPr>
            <p:ph idx="4" type="subTitle"/>
          </p:nvPr>
        </p:nvSpPr>
        <p:spPr>
          <a:xfrm>
            <a:off x="2630850" y="399875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37" name="Google Shape;137;p13"/>
          <p:cNvSpPr txBox="1"/>
          <p:nvPr>
            <p:ph idx="5" type="title"/>
          </p:nvPr>
        </p:nvSpPr>
        <p:spPr>
          <a:xfrm>
            <a:off x="6658275" y="1539825"/>
            <a:ext cx="21426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8" name="Google Shape;138;p13"/>
          <p:cNvSpPr txBox="1"/>
          <p:nvPr>
            <p:ph idx="6" type="title"/>
          </p:nvPr>
        </p:nvSpPr>
        <p:spPr>
          <a:xfrm>
            <a:off x="6156125" y="2372675"/>
            <a:ext cx="2644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9" name="Google Shape;139;p13"/>
          <p:cNvSpPr txBox="1"/>
          <p:nvPr>
            <p:ph idx="7" type="title"/>
          </p:nvPr>
        </p:nvSpPr>
        <p:spPr>
          <a:xfrm>
            <a:off x="5724800" y="3197675"/>
            <a:ext cx="30759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0" name="Google Shape;140;p13"/>
          <p:cNvSpPr txBox="1"/>
          <p:nvPr>
            <p:ph idx="8" type="title"/>
          </p:nvPr>
        </p:nvSpPr>
        <p:spPr>
          <a:xfrm>
            <a:off x="5229250" y="4051250"/>
            <a:ext cx="3571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1" name="Google Shape;14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SECTION_TITLE_AND_DESCRIPTION">
    <p:spTree>
      <p:nvGrpSpPr>
        <p:cNvPr id="142" name="Shape 142"/>
        <p:cNvGrpSpPr/>
        <p:nvPr/>
      </p:nvGrpSpPr>
      <p:grpSpPr>
        <a:xfrm>
          <a:off x="0" y="0"/>
          <a:ext cx="0" cy="0"/>
          <a:chOff x="0" y="0"/>
          <a:chExt cx="0" cy="0"/>
        </a:xfrm>
      </p:grpSpPr>
      <p:sp>
        <p:nvSpPr>
          <p:cNvPr id="143" name="Google Shape;143;p14"/>
          <p:cNvSpPr/>
          <p:nvPr>
            <p:ph idx="2" type="pic"/>
          </p:nvPr>
        </p:nvSpPr>
        <p:spPr>
          <a:xfrm>
            <a:off x="0" y="0"/>
            <a:ext cx="9144000" cy="5143500"/>
          </a:xfrm>
          <a:prstGeom prst="rect">
            <a:avLst/>
          </a:prstGeom>
          <a:noFill/>
          <a:ln>
            <a:noFill/>
          </a:ln>
        </p:spPr>
      </p:sp>
      <p:sp>
        <p:nvSpPr>
          <p:cNvPr id="144" name="Google Shape;144;p14"/>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145" name="Google Shape;145;p14"/>
          <p:cNvSpPr txBox="1"/>
          <p:nvPr>
            <p:ph idx="3" type="title"/>
          </p:nvPr>
        </p:nvSpPr>
        <p:spPr>
          <a:xfrm>
            <a:off x="0" y="3677475"/>
            <a:ext cx="2491200" cy="138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7200"/>
              <a:buNone/>
              <a:defRPr sz="7200"/>
            </a:lvl1pPr>
            <a:lvl2pPr lvl="1" algn="ctr">
              <a:spcBef>
                <a:spcPts val="0"/>
              </a:spcBef>
              <a:spcAft>
                <a:spcPts val="0"/>
              </a:spcAft>
              <a:buClr>
                <a:schemeClr val="dk1"/>
              </a:buClr>
              <a:buSzPts val="7200"/>
              <a:buNone/>
              <a:defRPr sz="7200"/>
            </a:lvl2pPr>
            <a:lvl3pPr lvl="2" algn="ctr">
              <a:spcBef>
                <a:spcPts val="0"/>
              </a:spcBef>
              <a:spcAft>
                <a:spcPts val="0"/>
              </a:spcAft>
              <a:buClr>
                <a:schemeClr val="dk1"/>
              </a:buClr>
              <a:buSzPts val="7200"/>
              <a:buNone/>
              <a:defRPr sz="7200"/>
            </a:lvl3pPr>
            <a:lvl4pPr lvl="3" algn="ctr">
              <a:spcBef>
                <a:spcPts val="0"/>
              </a:spcBef>
              <a:spcAft>
                <a:spcPts val="0"/>
              </a:spcAft>
              <a:buClr>
                <a:schemeClr val="dk1"/>
              </a:buClr>
              <a:buSzPts val="7200"/>
              <a:buNone/>
              <a:defRPr sz="7200"/>
            </a:lvl4pPr>
            <a:lvl5pPr lvl="4" algn="ctr">
              <a:spcBef>
                <a:spcPts val="0"/>
              </a:spcBef>
              <a:spcAft>
                <a:spcPts val="0"/>
              </a:spcAft>
              <a:buClr>
                <a:schemeClr val="dk1"/>
              </a:buClr>
              <a:buSzPts val="7200"/>
              <a:buNone/>
              <a:defRPr sz="7200"/>
            </a:lvl5pPr>
            <a:lvl6pPr lvl="5" algn="ctr">
              <a:spcBef>
                <a:spcPts val="0"/>
              </a:spcBef>
              <a:spcAft>
                <a:spcPts val="0"/>
              </a:spcAft>
              <a:buClr>
                <a:schemeClr val="dk1"/>
              </a:buClr>
              <a:buSzPts val="7200"/>
              <a:buNone/>
              <a:defRPr sz="7200"/>
            </a:lvl6pPr>
            <a:lvl7pPr lvl="6" algn="ctr">
              <a:spcBef>
                <a:spcPts val="0"/>
              </a:spcBef>
              <a:spcAft>
                <a:spcPts val="0"/>
              </a:spcAft>
              <a:buClr>
                <a:schemeClr val="dk1"/>
              </a:buClr>
              <a:buSzPts val="7200"/>
              <a:buNone/>
              <a:defRPr sz="7200"/>
            </a:lvl7pPr>
            <a:lvl8pPr lvl="7" algn="ctr">
              <a:spcBef>
                <a:spcPts val="0"/>
              </a:spcBef>
              <a:spcAft>
                <a:spcPts val="0"/>
              </a:spcAft>
              <a:buClr>
                <a:schemeClr val="dk1"/>
              </a:buClr>
              <a:buSzPts val="7200"/>
              <a:buNone/>
              <a:defRPr sz="7200"/>
            </a:lvl8pPr>
            <a:lvl9pPr lvl="8" algn="ctr">
              <a:spcBef>
                <a:spcPts val="0"/>
              </a:spcBef>
              <a:spcAft>
                <a:spcPts val="0"/>
              </a:spcAft>
              <a:buClr>
                <a:schemeClr val="dk1"/>
              </a:buClr>
              <a:buSzPts val="7200"/>
              <a:buNone/>
              <a:defRPr sz="7200"/>
            </a:lvl9pPr>
          </a:lstStyle>
          <a:p/>
        </p:txBody>
      </p:sp>
      <p:sp>
        <p:nvSpPr>
          <p:cNvPr id="146" name="Google Shape;146;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p:cSld name="CAPTION_ONLY">
    <p:spTree>
      <p:nvGrpSpPr>
        <p:cNvPr id="147" name="Shape 147"/>
        <p:cNvGrpSpPr/>
        <p:nvPr/>
      </p:nvGrpSpPr>
      <p:grpSpPr>
        <a:xfrm>
          <a:off x="0" y="0"/>
          <a:ext cx="0" cy="0"/>
          <a:chOff x="0" y="0"/>
          <a:chExt cx="0" cy="0"/>
        </a:xfrm>
      </p:grpSpPr>
      <p:sp>
        <p:nvSpPr>
          <p:cNvPr id="148" name="Google Shape;148;p15"/>
          <p:cNvSpPr/>
          <p:nvPr>
            <p:ph idx="2" type="pic"/>
          </p:nvPr>
        </p:nvSpPr>
        <p:spPr>
          <a:xfrm>
            <a:off x="0" y="0"/>
            <a:ext cx="9144000" cy="5143500"/>
          </a:xfrm>
          <a:prstGeom prst="rect">
            <a:avLst/>
          </a:prstGeom>
          <a:noFill/>
          <a:ln>
            <a:noFill/>
          </a:ln>
        </p:spPr>
      </p:sp>
      <p:sp>
        <p:nvSpPr>
          <p:cNvPr id="149" name="Google Shape;149;p15"/>
          <p:cNvSpPr txBox="1"/>
          <p:nvPr>
            <p:ph idx="1" type="subTitle"/>
          </p:nvPr>
        </p:nvSpPr>
        <p:spPr>
          <a:xfrm>
            <a:off x="6079775" y="3835075"/>
            <a:ext cx="2835600" cy="1231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Crimson Pro"/>
              <a:buNone/>
              <a:defRPr>
                <a:latin typeface="Crimson Pro"/>
                <a:ea typeface="Crimson Pro"/>
                <a:cs typeface="Crimson Pro"/>
                <a:sym typeface="Crimson Pro"/>
              </a:defRPr>
            </a:lvl1pPr>
            <a:lvl2pPr lvl="1">
              <a:spcBef>
                <a:spcPts val="0"/>
              </a:spcBef>
              <a:spcAft>
                <a:spcPts val="0"/>
              </a:spcAft>
              <a:buSzPts val="2400"/>
              <a:buFont typeface="Crimson Pro"/>
              <a:buNone/>
              <a:defRPr>
                <a:latin typeface="Crimson Pro"/>
                <a:ea typeface="Crimson Pro"/>
                <a:cs typeface="Crimson Pro"/>
                <a:sym typeface="Crimson Pro"/>
              </a:defRPr>
            </a:lvl2pPr>
            <a:lvl3pPr lvl="2">
              <a:spcBef>
                <a:spcPts val="0"/>
              </a:spcBef>
              <a:spcAft>
                <a:spcPts val="0"/>
              </a:spcAft>
              <a:buSzPts val="2400"/>
              <a:buFont typeface="Crimson Pro"/>
              <a:buNone/>
              <a:defRPr>
                <a:latin typeface="Crimson Pro"/>
                <a:ea typeface="Crimson Pro"/>
                <a:cs typeface="Crimson Pro"/>
                <a:sym typeface="Crimson Pro"/>
              </a:defRPr>
            </a:lvl3pPr>
            <a:lvl4pPr lvl="3">
              <a:spcBef>
                <a:spcPts val="0"/>
              </a:spcBef>
              <a:spcAft>
                <a:spcPts val="0"/>
              </a:spcAft>
              <a:buSzPts val="2400"/>
              <a:buFont typeface="Crimson Pro"/>
              <a:buNone/>
              <a:defRPr>
                <a:latin typeface="Crimson Pro"/>
                <a:ea typeface="Crimson Pro"/>
                <a:cs typeface="Crimson Pro"/>
                <a:sym typeface="Crimson Pro"/>
              </a:defRPr>
            </a:lvl4pPr>
            <a:lvl5pPr lvl="4">
              <a:spcBef>
                <a:spcPts val="0"/>
              </a:spcBef>
              <a:spcAft>
                <a:spcPts val="0"/>
              </a:spcAft>
              <a:buSzPts val="2400"/>
              <a:buFont typeface="Crimson Pro"/>
              <a:buNone/>
              <a:defRPr>
                <a:latin typeface="Crimson Pro"/>
                <a:ea typeface="Crimson Pro"/>
                <a:cs typeface="Crimson Pro"/>
                <a:sym typeface="Crimson Pro"/>
              </a:defRPr>
            </a:lvl5pPr>
            <a:lvl6pPr lvl="5">
              <a:spcBef>
                <a:spcPts val="0"/>
              </a:spcBef>
              <a:spcAft>
                <a:spcPts val="0"/>
              </a:spcAft>
              <a:buSzPts val="2400"/>
              <a:buFont typeface="Crimson Pro"/>
              <a:buNone/>
              <a:defRPr>
                <a:latin typeface="Crimson Pro"/>
                <a:ea typeface="Crimson Pro"/>
                <a:cs typeface="Crimson Pro"/>
                <a:sym typeface="Crimson Pro"/>
              </a:defRPr>
            </a:lvl6pPr>
            <a:lvl7pPr lvl="6">
              <a:spcBef>
                <a:spcPts val="0"/>
              </a:spcBef>
              <a:spcAft>
                <a:spcPts val="0"/>
              </a:spcAft>
              <a:buSzPts val="2400"/>
              <a:buFont typeface="Crimson Pro"/>
              <a:buNone/>
              <a:defRPr>
                <a:latin typeface="Crimson Pro"/>
                <a:ea typeface="Crimson Pro"/>
                <a:cs typeface="Crimson Pro"/>
                <a:sym typeface="Crimson Pro"/>
              </a:defRPr>
            </a:lvl7pPr>
            <a:lvl8pPr lvl="7">
              <a:spcBef>
                <a:spcPts val="0"/>
              </a:spcBef>
              <a:spcAft>
                <a:spcPts val="0"/>
              </a:spcAft>
              <a:buSzPts val="2400"/>
              <a:buFont typeface="Crimson Pro"/>
              <a:buNone/>
              <a:defRPr>
                <a:latin typeface="Crimson Pro"/>
                <a:ea typeface="Crimson Pro"/>
                <a:cs typeface="Crimson Pro"/>
                <a:sym typeface="Crimson Pro"/>
              </a:defRPr>
            </a:lvl8pPr>
            <a:lvl9pPr lvl="8">
              <a:spcBef>
                <a:spcPts val="0"/>
              </a:spcBef>
              <a:spcAft>
                <a:spcPts val="0"/>
              </a:spcAft>
              <a:buSzPts val="2400"/>
              <a:buFont typeface="Crimson Pro"/>
              <a:buNone/>
              <a:defRPr>
                <a:latin typeface="Crimson Pro"/>
                <a:ea typeface="Crimson Pro"/>
                <a:cs typeface="Crimson Pro"/>
                <a:sym typeface="Crimson Pro"/>
              </a:defRPr>
            </a:lvl9pPr>
          </a:lstStyle>
          <a:p/>
        </p:txBody>
      </p:sp>
      <p:sp>
        <p:nvSpPr>
          <p:cNvPr id="150" name="Google Shape;150;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2">
  <p:cSld name="BIG_NUMBER">
    <p:spTree>
      <p:nvGrpSpPr>
        <p:cNvPr id="151" name="Shape 151"/>
        <p:cNvGrpSpPr/>
        <p:nvPr/>
      </p:nvGrpSpPr>
      <p:grpSpPr>
        <a:xfrm>
          <a:off x="0" y="0"/>
          <a:ext cx="0" cy="0"/>
          <a:chOff x="0" y="0"/>
          <a:chExt cx="0" cy="0"/>
        </a:xfrm>
      </p:grpSpPr>
      <p:sp>
        <p:nvSpPr>
          <p:cNvPr id="152" name="Google Shape;152;p16"/>
          <p:cNvSpPr/>
          <p:nvPr>
            <p:ph idx="2" type="pic"/>
          </p:nvPr>
        </p:nvSpPr>
        <p:spPr>
          <a:xfrm>
            <a:off x="0" y="0"/>
            <a:ext cx="9144000" cy="5143500"/>
          </a:xfrm>
          <a:prstGeom prst="rect">
            <a:avLst/>
          </a:prstGeom>
          <a:noFill/>
          <a:ln>
            <a:noFill/>
          </a:ln>
        </p:spPr>
      </p:sp>
      <p:sp>
        <p:nvSpPr>
          <p:cNvPr id="153" name="Google Shape;153;p16"/>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154" name="Google Shape;154;p16"/>
          <p:cNvSpPr txBox="1"/>
          <p:nvPr>
            <p:ph idx="1" type="body"/>
          </p:nvPr>
        </p:nvSpPr>
        <p:spPr>
          <a:xfrm>
            <a:off x="534915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55" name="Google Shape;155;p16"/>
          <p:cNvSpPr txBox="1"/>
          <p:nvPr>
            <p:ph idx="3" type="subTitle"/>
          </p:nvPr>
        </p:nvSpPr>
        <p:spPr>
          <a:xfrm>
            <a:off x="235575" y="3861200"/>
            <a:ext cx="2857500" cy="1058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56" name="Google Shape;156;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3">
  <p:cSld name="CUSTOM_4">
    <p:bg>
      <p:bgPr>
        <a:solidFill>
          <a:schemeClr val="lt2"/>
        </a:solidFill>
      </p:bgPr>
    </p:bg>
    <p:spTree>
      <p:nvGrpSpPr>
        <p:cNvPr id="157" name="Shape 157"/>
        <p:cNvGrpSpPr/>
        <p:nvPr/>
      </p:nvGrpSpPr>
      <p:grpSpPr>
        <a:xfrm>
          <a:off x="0" y="0"/>
          <a:ext cx="0" cy="0"/>
          <a:chOff x="0" y="0"/>
          <a:chExt cx="0" cy="0"/>
        </a:xfrm>
      </p:grpSpPr>
      <p:sp>
        <p:nvSpPr>
          <p:cNvPr id="158" name="Google Shape;158;p17"/>
          <p:cNvSpPr/>
          <p:nvPr>
            <p:ph idx="2" type="pic"/>
          </p:nvPr>
        </p:nvSpPr>
        <p:spPr>
          <a:xfrm>
            <a:off x="0" y="0"/>
            <a:ext cx="9144000" cy="5143500"/>
          </a:xfrm>
          <a:prstGeom prst="rect">
            <a:avLst/>
          </a:prstGeom>
          <a:noFill/>
          <a:ln>
            <a:noFill/>
          </a:ln>
        </p:spPr>
      </p:sp>
      <p:sp>
        <p:nvSpPr>
          <p:cNvPr id="159" name="Google Shape;159;p17"/>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160" name="Google Shape;160;p17"/>
          <p:cNvSpPr txBox="1"/>
          <p:nvPr>
            <p:ph idx="1" type="body"/>
          </p:nvPr>
        </p:nvSpPr>
        <p:spPr>
          <a:xfrm>
            <a:off x="23090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61" name="Google Shape;161;p17"/>
          <p:cNvSpPr txBox="1"/>
          <p:nvPr>
            <p:ph idx="3" type="subTitle"/>
          </p:nvPr>
        </p:nvSpPr>
        <p:spPr>
          <a:xfrm>
            <a:off x="6063950" y="3083100"/>
            <a:ext cx="2857500" cy="1836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200"/>
              <a:buNone/>
              <a:defRPr sz="3200"/>
            </a:lvl1pPr>
            <a:lvl2pPr lvl="1">
              <a:spcBef>
                <a:spcPts val="0"/>
              </a:spcBef>
              <a:spcAft>
                <a:spcPts val="0"/>
              </a:spcAft>
              <a:buClr>
                <a:schemeClr val="dk1"/>
              </a:buClr>
              <a:buSzPts val="3200"/>
              <a:buNone/>
              <a:defRPr sz="3200"/>
            </a:lvl2pPr>
            <a:lvl3pPr lvl="2">
              <a:spcBef>
                <a:spcPts val="0"/>
              </a:spcBef>
              <a:spcAft>
                <a:spcPts val="0"/>
              </a:spcAft>
              <a:buClr>
                <a:schemeClr val="dk1"/>
              </a:buClr>
              <a:buSzPts val="3200"/>
              <a:buNone/>
              <a:defRPr sz="3200"/>
            </a:lvl3pPr>
            <a:lvl4pPr lvl="3">
              <a:spcBef>
                <a:spcPts val="0"/>
              </a:spcBef>
              <a:spcAft>
                <a:spcPts val="0"/>
              </a:spcAft>
              <a:buClr>
                <a:schemeClr val="dk1"/>
              </a:buClr>
              <a:buSzPts val="3200"/>
              <a:buNone/>
              <a:defRPr sz="3200"/>
            </a:lvl4pPr>
            <a:lvl5pPr lvl="4">
              <a:spcBef>
                <a:spcPts val="0"/>
              </a:spcBef>
              <a:spcAft>
                <a:spcPts val="0"/>
              </a:spcAft>
              <a:buClr>
                <a:schemeClr val="dk1"/>
              </a:buClr>
              <a:buSzPts val="3200"/>
              <a:buNone/>
              <a:defRPr sz="3200"/>
            </a:lvl5pPr>
            <a:lvl6pPr lvl="5">
              <a:spcBef>
                <a:spcPts val="0"/>
              </a:spcBef>
              <a:spcAft>
                <a:spcPts val="0"/>
              </a:spcAft>
              <a:buClr>
                <a:schemeClr val="dk1"/>
              </a:buClr>
              <a:buSzPts val="3200"/>
              <a:buNone/>
              <a:defRPr sz="3200"/>
            </a:lvl6pPr>
            <a:lvl7pPr lvl="6">
              <a:spcBef>
                <a:spcPts val="0"/>
              </a:spcBef>
              <a:spcAft>
                <a:spcPts val="0"/>
              </a:spcAft>
              <a:buClr>
                <a:schemeClr val="dk1"/>
              </a:buClr>
              <a:buSzPts val="3200"/>
              <a:buNone/>
              <a:defRPr sz="3200"/>
            </a:lvl7pPr>
            <a:lvl8pPr lvl="7">
              <a:spcBef>
                <a:spcPts val="0"/>
              </a:spcBef>
              <a:spcAft>
                <a:spcPts val="0"/>
              </a:spcAft>
              <a:buClr>
                <a:schemeClr val="dk1"/>
              </a:buClr>
              <a:buSzPts val="3200"/>
              <a:buNone/>
              <a:defRPr sz="3200"/>
            </a:lvl8pPr>
            <a:lvl9pPr lvl="8">
              <a:spcBef>
                <a:spcPts val="0"/>
              </a:spcBef>
              <a:spcAft>
                <a:spcPts val="0"/>
              </a:spcAft>
              <a:buClr>
                <a:schemeClr val="dk1"/>
              </a:buClr>
              <a:buSzPts val="3200"/>
              <a:buNone/>
              <a:defRPr sz="3200"/>
            </a:lvl9pPr>
          </a:lstStyle>
          <a:p/>
        </p:txBody>
      </p:sp>
      <p:sp>
        <p:nvSpPr>
          <p:cNvPr id="162" name="Google Shape;162;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17">
    <p:bg>
      <p:bgPr>
        <a:solidFill>
          <a:schemeClr val="lt1"/>
        </a:solidFill>
      </p:bgPr>
    </p:bg>
    <p:spTree>
      <p:nvGrpSpPr>
        <p:cNvPr id="163" name="Shape 163"/>
        <p:cNvGrpSpPr/>
        <p:nvPr/>
      </p:nvGrpSpPr>
      <p:grpSpPr>
        <a:xfrm>
          <a:off x="0" y="0"/>
          <a:ext cx="0" cy="0"/>
          <a:chOff x="0" y="0"/>
          <a:chExt cx="0" cy="0"/>
        </a:xfrm>
      </p:grpSpPr>
      <p:sp>
        <p:nvSpPr>
          <p:cNvPr id="164" name="Google Shape;164;p18"/>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65" name="Google Shape;165;p18"/>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cxnSp>
        <p:nvCxnSpPr>
          <p:cNvPr id="166" name="Google Shape;166;p18"/>
          <p:cNvCxnSpPr/>
          <p:nvPr/>
        </p:nvCxnSpPr>
        <p:spPr>
          <a:xfrm>
            <a:off x="228593" y="2547947"/>
            <a:ext cx="4130400" cy="0"/>
          </a:xfrm>
          <a:prstGeom prst="straightConnector1">
            <a:avLst/>
          </a:prstGeom>
          <a:noFill/>
          <a:ln cap="flat" cmpd="sng" w="28575">
            <a:solidFill>
              <a:schemeClr val="dk1"/>
            </a:solidFill>
            <a:prstDash val="solid"/>
            <a:round/>
            <a:headEnd len="med" w="med" type="none"/>
            <a:tailEnd len="med" w="med" type="none"/>
          </a:ln>
        </p:spPr>
      </p:cxnSp>
      <p:cxnSp>
        <p:nvCxnSpPr>
          <p:cNvPr id="167" name="Google Shape;167;p18"/>
          <p:cNvCxnSpPr/>
          <p:nvPr/>
        </p:nvCxnSpPr>
        <p:spPr>
          <a:xfrm>
            <a:off x="228593" y="3141710"/>
            <a:ext cx="4130400" cy="0"/>
          </a:xfrm>
          <a:prstGeom prst="straightConnector1">
            <a:avLst/>
          </a:prstGeom>
          <a:noFill/>
          <a:ln cap="flat" cmpd="sng" w="76200">
            <a:solidFill>
              <a:schemeClr val="dk1"/>
            </a:solidFill>
            <a:prstDash val="solid"/>
            <a:round/>
            <a:headEnd len="med" w="med" type="none"/>
            <a:tailEnd len="med" w="med" type="none"/>
          </a:ln>
        </p:spPr>
      </p:cxnSp>
      <p:cxnSp>
        <p:nvCxnSpPr>
          <p:cNvPr id="168" name="Google Shape;168;p18"/>
          <p:cNvCxnSpPr/>
          <p:nvPr/>
        </p:nvCxnSpPr>
        <p:spPr>
          <a:xfrm>
            <a:off x="4787401" y="3156573"/>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169" name="Google Shape;169;p18"/>
          <p:cNvCxnSpPr/>
          <p:nvPr/>
        </p:nvCxnSpPr>
        <p:spPr>
          <a:xfrm>
            <a:off x="4787401" y="4383431"/>
            <a:ext cx="4128000" cy="0"/>
          </a:xfrm>
          <a:prstGeom prst="straightConnector1">
            <a:avLst/>
          </a:prstGeom>
          <a:noFill/>
          <a:ln cap="flat" cmpd="sng" w="76200">
            <a:solidFill>
              <a:schemeClr val="dk1"/>
            </a:solidFill>
            <a:prstDash val="solid"/>
            <a:round/>
            <a:headEnd len="med" w="med" type="none"/>
            <a:tailEnd len="med" w="med" type="none"/>
          </a:ln>
        </p:spPr>
      </p:cxnSp>
      <p:cxnSp>
        <p:nvCxnSpPr>
          <p:cNvPr id="170" name="Google Shape;170;p18"/>
          <p:cNvCxnSpPr/>
          <p:nvPr/>
        </p:nvCxnSpPr>
        <p:spPr>
          <a:xfrm>
            <a:off x="4787401" y="2541925"/>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171" name="Google Shape;171;p18"/>
          <p:cNvCxnSpPr/>
          <p:nvPr/>
        </p:nvCxnSpPr>
        <p:spPr>
          <a:xfrm>
            <a:off x="4787401" y="3789668"/>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172" name="Google Shape;172;p18"/>
          <p:cNvCxnSpPr/>
          <p:nvPr/>
        </p:nvCxnSpPr>
        <p:spPr>
          <a:xfrm>
            <a:off x="4787387" y="1954430"/>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173" name="Google Shape;173;p18"/>
          <p:cNvCxnSpPr/>
          <p:nvPr/>
        </p:nvCxnSpPr>
        <p:spPr>
          <a:xfrm>
            <a:off x="229798" y="1954430"/>
            <a:ext cx="4128000" cy="0"/>
          </a:xfrm>
          <a:prstGeom prst="straightConnector1">
            <a:avLst/>
          </a:prstGeom>
          <a:noFill/>
          <a:ln cap="flat" cmpd="sng" w="28575">
            <a:solidFill>
              <a:schemeClr val="dk1"/>
            </a:solidFill>
            <a:prstDash val="solid"/>
            <a:round/>
            <a:headEnd len="med" w="med" type="none"/>
            <a:tailEnd len="med" w="med" type="none"/>
          </a:ln>
        </p:spPr>
      </p:cxnSp>
      <p:sp>
        <p:nvSpPr>
          <p:cNvPr id="174" name="Google Shape;174;p18"/>
          <p:cNvSpPr txBox="1"/>
          <p:nvPr>
            <p:ph idx="1" type="subTitle"/>
          </p:nvPr>
        </p:nvSpPr>
        <p:spPr>
          <a:xfrm>
            <a:off x="2286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75" name="Google Shape;175;p18"/>
          <p:cNvSpPr txBox="1"/>
          <p:nvPr>
            <p:ph idx="3" type="subTitle"/>
          </p:nvPr>
        </p:nvSpPr>
        <p:spPr>
          <a:xfrm>
            <a:off x="47874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76" name="Google Shape;176;p18"/>
          <p:cNvSpPr txBox="1"/>
          <p:nvPr>
            <p:ph idx="4" type="subTitle"/>
          </p:nvPr>
        </p:nvSpPr>
        <p:spPr>
          <a:xfrm>
            <a:off x="228600" y="1971750"/>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77" name="Google Shape;177;p18"/>
          <p:cNvSpPr txBox="1"/>
          <p:nvPr>
            <p:ph idx="5" type="subTitle"/>
          </p:nvPr>
        </p:nvSpPr>
        <p:spPr>
          <a:xfrm>
            <a:off x="236041" y="256537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78" name="Google Shape;178;p18"/>
          <p:cNvSpPr txBox="1"/>
          <p:nvPr>
            <p:ph idx="6" type="title"/>
          </p:nvPr>
        </p:nvSpPr>
        <p:spPr>
          <a:xfrm>
            <a:off x="2438400" y="1981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79" name="Google Shape;179;p18"/>
          <p:cNvSpPr txBox="1"/>
          <p:nvPr>
            <p:ph idx="7" type="title"/>
          </p:nvPr>
        </p:nvSpPr>
        <p:spPr>
          <a:xfrm>
            <a:off x="2438400" y="256537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80" name="Google Shape;180;p18"/>
          <p:cNvSpPr txBox="1"/>
          <p:nvPr>
            <p:ph idx="8" type="subTitle"/>
          </p:nvPr>
        </p:nvSpPr>
        <p:spPr>
          <a:xfrm>
            <a:off x="243403" y="315912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181" name="Google Shape;181;p18"/>
          <p:cNvSpPr txBox="1"/>
          <p:nvPr>
            <p:ph idx="9" type="title"/>
          </p:nvPr>
        </p:nvSpPr>
        <p:spPr>
          <a:xfrm>
            <a:off x="2445532" y="315912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82" name="Google Shape;182;p18"/>
          <p:cNvSpPr txBox="1"/>
          <p:nvPr>
            <p:ph idx="13" type="subTitle"/>
          </p:nvPr>
        </p:nvSpPr>
        <p:spPr>
          <a:xfrm>
            <a:off x="4781550" y="195840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83" name="Google Shape;183;p18"/>
          <p:cNvSpPr txBox="1"/>
          <p:nvPr>
            <p:ph idx="14" type="title"/>
          </p:nvPr>
        </p:nvSpPr>
        <p:spPr>
          <a:xfrm>
            <a:off x="6991350" y="196783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84" name="Google Shape;184;p18"/>
          <p:cNvSpPr txBox="1"/>
          <p:nvPr>
            <p:ph idx="15" type="subTitle"/>
          </p:nvPr>
        </p:nvSpPr>
        <p:spPr>
          <a:xfrm>
            <a:off x="4781550" y="2552763"/>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85" name="Google Shape;185;p18"/>
          <p:cNvSpPr txBox="1"/>
          <p:nvPr>
            <p:ph idx="16" type="title"/>
          </p:nvPr>
        </p:nvSpPr>
        <p:spPr>
          <a:xfrm>
            <a:off x="6991350" y="2562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86" name="Google Shape;186;p18"/>
          <p:cNvSpPr txBox="1"/>
          <p:nvPr>
            <p:ph idx="17" type="subTitle"/>
          </p:nvPr>
        </p:nvSpPr>
        <p:spPr>
          <a:xfrm>
            <a:off x="4781550" y="318895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87" name="Google Shape;187;p18"/>
          <p:cNvSpPr txBox="1"/>
          <p:nvPr>
            <p:ph idx="18" type="title"/>
          </p:nvPr>
        </p:nvSpPr>
        <p:spPr>
          <a:xfrm>
            <a:off x="6991350" y="319838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88" name="Google Shape;188;p18"/>
          <p:cNvSpPr txBox="1"/>
          <p:nvPr>
            <p:ph idx="19" type="subTitle"/>
          </p:nvPr>
        </p:nvSpPr>
        <p:spPr>
          <a:xfrm>
            <a:off x="4781550" y="38023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89" name="Google Shape;189;p18"/>
          <p:cNvSpPr txBox="1"/>
          <p:nvPr>
            <p:ph idx="20" type="title"/>
          </p:nvPr>
        </p:nvSpPr>
        <p:spPr>
          <a:xfrm>
            <a:off x="6991350" y="38118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90" name="Google Shape;190;p18"/>
          <p:cNvSpPr txBox="1"/>
          <p:nvPr>
            <p:ph idx="21" type="subTitle"/>
          </p:nvPr>
        </p:nvSpPr>
        <p:spPr>
          <a:xfrm>
            <a:off x="4781550" y="44055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191" name="Google Shape;191;p18"/>
          <p:cNvSpPr txBox="1"/>
          <p:nvPr>
            <p:ph idx="22" type="title"/>
          </p:nvPr>
        </p:nvSpPr>
        <p:spPr>
          <a:xfrm>
            <a:off x="6991350" y="44150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92" name="Google Shape;192;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type="blank">
  <p:cSld name="BLANK">
    <p:spTree>
      <p:nvGrpSpPr>
        <p:cNvPr id="193" name="Shape 193"/>
        <p:cNvGrpSpPr/>
        <p:nvPr/>
      </p:nvGrpSpPr>
      <p:grpSpPr>
        <a:xfrm>
          <a:off x="0" y="0"/>
          <a:ext cx="0" cy="0"/>
          <a:chOff x="0" y="0"/>
          <a:chExt cx="0" cy="0"/>
        </a:xfrm>
      </p:grpSpPr>
      <p:cxnSp>
        <p:nvCxnSpPr>
          <p:cNvPr id="194" name="Google Shape;194;p19"/>
          <p:cNvCxnSpPr/>
          <p:nvPr/>
        </p:nvCxnSpPr>
        <p:spPr>
          <a:xfrm>
            <a:off x="230900" y="1913425"/>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195" name="Google Shape;195;p19"/>
          <p:cNvCxnSpPr/>
          <p:nvPr/>
        </p:nvCxnSpPr>
        <p:spPr>
          <a:xfrm>
            <a:off x="230900" y="2646088"/>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196" name="Google Shape;196;p19"/>
          <p:cNvCxnSpPr/>
          <p:nvPr/>
        </p:nvCxnSpPr>
        <p:spPr>
          <a:xfrm>
            <a:off x="230900" y="3378750"/>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197" name="Google Shape;197;p19"/>
          <p:cNvCxnSpPr/>
          <p:nvPr/>
        </p:nvCxnSpPr>
        <p:spPr>
          <a:xfrm>
            <a:off x="230900" y="4111413"/>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198" name="Google Shape;198;p19"/>
          <p:cNvCxnSpPr/>
          <p:nvPr/>
        </p:nvCxnSpPr>
        <p:spPr>
          <a:xfrm>
            <a:off x="230900" y="4844075"/>
            <a:ext cx="8684700" cy="0"/>
          </a:xfrm>
          <a:prstGeom prst="straightConnector1">
            <a:avLst/>
          </a:prstGeom>
          <a:noFill/>
          <a:ln cap="flat" cmpd="sng" w="76200">
            <a:solidFill>
              <a:schemeClr val="dk1"/>
            </a:solidFill>
            <a:prstDash val="solid"/>
            <a:round/>
            <a:headEnd len="med" w="med" type="none"/>
            <a:tailEnd len="med" w="med" type="none"/>
          </a:ln>
        </p:spPr>
      </p:cxnSp>
      <p:sp>
        <p:nvSpPr>
          <p:cNvPr id="199" name="Google Shape;199;p19"/>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200" name="Google Shape;200;p19"/>
          <p:cNvSpPr txBox="1"/>
          <p:nvPr>
            <p:ph idx="2" type="title"/>
          </p:nvPr>
        </p:nvSpPr>
        <p:spPr>
          <a:xfrm>
            <a:off x="4514725" y="457200"/>
            <a:ext cx="4400700" cy="1107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sp>
        <p:nvSpPr>
          <p:cNvPr id="201" name="Google Shape;201;p19"/>
          <p:cNvSpPr txBox="1"/>
          <p:nvPr>
            <p:ph idx="1" type="subTitle"/>
          </p:nvPr>
        </p:nvSpPr>
        <p:spPr>
          <a:xfrm>
            <a:off x="230900" y="41115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2" name="Google Shape;202;p19"/>
          <p:cNvSpPr txBox="1"/>
          <p:nvPr>
            <p:ph idx="3" type="subTitle"/>
          </p:nvPr>
        </p:nvSpPr>
        <p:spPr>
          <a:xfrm>
            <a:off x="2532658"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3" name="Google Shape;203;p19"/>
          <p:cNvSpPr txBox="1"/>
          <p:nvPr>
            <p:ph idx="4" type="subTitle"/>
          </p:nvPr>
        </p:nvSpPr>
        <p:spPr>
          <a:xfrm>
            <a:off x="7138846" y="41115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4" name="Google Shape;204;p19"/>
          <p:cNvSpPr txBox="1"/>
          <p:nvPr>
            <p:ph idx="5" type="subTitle"/>
          </p:nvPr>
        </p:nvSpPr>
        <p:spPr>
          <a:xfrm>
            <a:off x="4834417"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5" name="Google Shape;205;p19"/>
          <p:cNvSpPr txBox="1"/>
          <p:nvPr>
            <p:ph idx="6" type="subTitle"/>
          </p:nvPr>
        </p:nvSpPr>
        <p:spPr>
          <a:xfrm>
            <a:off x="228225" y="337877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6" name="Google Shape;206;p19"/>
          <p:cNvSpPr txBox="1"/>
          <p:nvPr>
            <p:ph idx="7" type="subTitle"/>
          </p:nvPr>
        </p:nvSpPr>
        <p:spPr>
          <a:xfrm>
            <a:off x="2529983"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7" name="Google Shape;207;p19"/>
          <p:cNvSpPr txBox="1"/>
          <p:nvPr>
            <p:ph idx="8" type="subTitle"/>
          </p:nvPr>
        </p:nvSpPr>
        <p:spPr>
          <a:xfrm>
            <a:off x="7136175" y="337875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8" name="Google Shape;208;p19"/>
          <p:cNvSpPr txBox="1"/>
          <p:nvPr>
            <p:ph idx="9" type="subTitle"/>
          </p:nvPr>
        </p:nvSpPr>
        <p:spPr>
          <a:xfrm>
            <a:off x="4831742"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9" name="Google Shape;209;p19"/>
          <p:cNvSpPr txBox="1"/>
          <p:nvPr>
            <p:ph idx="13" type="subTitle"/>
          </p:nvPr>
        </p:nvSpPr>
        <p:spPr>
          <a:xfrm>
            <a:off x="228225" y="26461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0" name="Google Shape;210;p19"/>
          <p:cNvSpPr txBox="1"/>
          <p:nvPr>
            <p:ph idx="14" type="subTitle"/>
          </p:nvPr>
        </p:nvSpPr>
        <p:spPr>
          <a:xfrm>
            <a:off x="2529983"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1" name="Google Shape;211;p19"/>
          <p:cNvSpPr txBox="1"/>
          <p:nvPr>
            <p:ph idx="15" type="subTitle"/>
          </p:nvPr>
        </p:nvSpPr>
        <p:spPr>
          <a:xfrm>
            <a:off x="7136175" y="26461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2" name="Google Shape;212;p19"/>
          <p:cNvSpPr txBox="1"/>
          <p:nvPr>
            <p:ph idx="16" type="subTitle"/>
          </p:nvPr>
        </p:nvSpPr>
        <p:spPr>
          <a:xfrm>
            <a:off x="4831742"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3" name="Google Shape;213;p19"/>
          <p:cNvSpPr txBox="1"/>
          <p:nvPr>
            <p:ph idx="17" type="subTitle"/>
          </p:nvPr>
        </p:nvSpPr>
        <p:spPr>
          <a:xfrm>
            <a:off x="228225" y="1913448"/>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4" name="Google Shape;214;p19"/>
          <p:cNvSpPr txBox="1"/>
          <p:nvPr>
            <p:ph idx="18" type="subTitle"/>
          </p:nvPr>
        </p:nvSpPr>
        <p:spPr>
          <a:xfrm>
            <a:off x="2529983"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5" name="Google Shape;215;p19"/>
          <p:cNvSpPr txBox="1"/>
          <p:nvPr>
            <p:ph idx="19" type="subTitle"/>
          </p:nvPr>
        </p:nvSpPr>
        <p:spPr>
          <a:xfrm>
            <a:off x="7136175" y="1913425"/>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6" name="Google Shape;216;p19"/>
          <p:cNvSpPr txBox="1"/>
          <p:nvPr>
            <p:ph idx="20" type="subTitle"/>
          </p:nvPr>
        </p:nvSpPr>
        <p:spPr>
          <a:xfrm>
            <a:off x="4831742"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7" name="Google Shape;217;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5">
    <p:bg>
      <p:bgPr>
        <a:solidFill>
          <a:schemeClr val="lt1"/>
        </a:solidFill>
      </p:bgPr>
    </p:bg>
    <p:spTree>
      <p:nvGrpSpPr>
        <p:cNvPr id="218" name="Shape 218"/>
        <p:cNvGrpSpPr/>
        <p:nvPr/>
      </p:nvGrpSpPr>
      <p:grpSpPr>
        <a:xfrm>
          <a:off x="0" y="0"/>
          <a:ext cx="0" cy="0"/>
          <a:chOff x="0" y="0"/>
          <a:chExt cx="0" cy="0"/>
        </a:xfrm>
      </p:grpSpPr>
      <p:cxnSp>
        <p:nvCxnSpPr>
          <p:cNvPr id="219" name="Google Shape;219;p20"/>
          <p:cNvCxnSpPr/>
          <p:nvPr/>
        </p:nvCxnSpPr>
        <p:spPr>
          <a:xfrm>
            <a:off x="2309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20" name="Google Shape;220;p20"/>
          <p:cNvCxnSpPr/>
          <p:nvPr/>
        </p:nvCxnSpPr>
        <p:spPr>
          <a:xfrm>
            <a:off x="2309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21" name="Google Shape;221;p20"/>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cxnSp>
        <p:nvCxnSpPr>
          <p:cNvPr id="222" name="Google Shape;222;p20"/>
          <p:cNvCxnSpPr/>
          <p:nvPr/>
        </p:nvCxnSpPr>
        <p:spPr>
          <a:xfrm>
            <a:off x="230900" y="4021850"/>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23" name="Google Shape;223;p20"/>
          <p:cNvCxnSpPr/>
          <p:nvPr/>
        </p:nvCxnSpPr>
        <p:spPr>
          <a:xfrm>
            <a:off x="46373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24" name="Google Shape;224;p20"/>
          <p:cNvCxnSpPr/>
          <p:nvPr/>
        </p:nvCxnSpPr>
        <p:spPr>
          <a:xfrm>
            <a:off x="46373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25" name="Google Shape;225;p20"/>
          <p:cNvCxnSpPr/>
          <p:nvPr/>
        </p:nvCxnSpPr>
        <p:spPr>
          <a:xfrm>
            <a:off x="4637300" y="4021850"/>
            <a:ext cx="4283700" cy="0"/>
          </a:xfrm>
          <a:prstGeom prst="straightConnector1">
            <a:avLst/>
          </a:prstGeom>
          <a:noFill/>
          <a:ln cap="flat" cmpd="sng" w="28575">
            <a:solidFill>
              <a:schemeClr val="dk1"/>
            </a:solidFill>
            <a:prstDash val="solid"/>
            <a:round/>
            <a:headEnd len="med" w="med" type="none"/>
            <a:tailEnd len="med" w="med" type="none"/>
          </a:ln>
        </p:spPr>
      </p:cxnSp>
      <p:sp>
        <p:nvSpPr>
          <p:cNvPr id="226" name="Google Shape;226;p20"/>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227" name="Google Shape;227;p20"/>
          <p:cNvSpPr txBox="1"/>
          <p:nvPr>
            <p:ph idx="1" type="subTitle"/>
          </p:nvPr>
        </p:nvSpPr>
        <p:spPr>
          <a:xfrm>
            <a:off x="239450" y="2568800"/>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8" name="Google Shape;228;p20"/>
          <p:cNvSpPr txBox="1"/>
          <p:nvPr>
            <p:ph idx="2" type="subTitle"/>
          </p:nvPr>
        </p:nvSpPr>
        <p:spPr>
          <a:xfrm>
            <a:off x="239450" y="2825198"/>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29" name="Google Shape;229;p20"/>
          <p:cNvSpPr txBox="1"/>
          <p:nvPr>
            <p:ph idx="3" type="subTitle"/>
          </p:nvPr>
        </p:nvSpPr>
        <p:spPr>
          <a:xfrm>
            <a:off x="228600" y="3356450"/>
            <a:ext cx="42945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30" name="Google Shape;230;p20"/>
          <p:cNvSpPr txBox="1"/>
          <p:nvPr>
            <p:ph idx="4" type="subTitle"/>
          </p:nvPr>
        </p:nvSpPr>
        <p:spPr>
          <a:xfrm>
            <a:off x="228600" y="3612828"/>
            <a:ext cx="42945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31" name="Google Shape;231;p20"/>
          <p:cNvSpPr txBox="1"/>
          <p:nvPr>
            <p:ph idx="5" type="subTitle"/>
          </p:nvPr>
        </p:nvSpPr>
        <p:spPr>
          <a:xfrm>
            <a:off x="228600" y="4199325"/>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32" name="Google Shape;232;p20"/>
          <p:cNvSpPr txBox="1"/>
          <p:nvPr>
            <p:ph idx="6" type="subTitle"/>
          </p:nvPr>
        </p:nvSpPr>
        <p:spPr>
          <a:xfrm>
            <a:off x="228600" y="4455723"/>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33" name="Google Shape;233;p20"/>
          <p:cNvSpPr txBox="1"/>
          <p:nvPr>
            <p:ph idx="7" type="subTitle"/>
          </p:nvPr>
        </p:nvSpPr>
        <p:spPr>
          <a:xfrm>
            <a:off x="4637606" y="256880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34" name="Google Shape;234;p20"/>
          <p:cNvSpPr txBox="1"/>
          <p:nvPr>
            <p:ph idx="8" type="subTitle"/>
          </p:nvPr>
        </p:nvSpPr>
        <p:spPr>
          <a:xfrm>
            <a:off x="4637606" y="282519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35" name="Google Shape;235;p20"/>
          <p:cNvSpPr txBox="1"/>
          <p:nvPr>
            <p:ph idx="9" type="subTitle"/>
          </p:nvPr>
        </p:nvSpPr>
        <p:spPr>
          <a:xfrm>
            <a:off x="4634650" y="335644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36" name="Google Shape;236;p20"/>
          <p:cNvSpPr txBox="1"/>
          <p:nvPr>
            <p:ph idx="13" type="subTitle"/>
          </p:nvPr>
        </p:nvSpPr>
        <p:spPr>
          <a:xfrm>
            <a:off x="4634650" y="361283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37" name="Google Shape;237;p20"/>
          <p:cNvSpPr txBox="1"/>
          <p:nvPr>
            <p:ph idx="14" type="subTitle"/>
          </p:nvPr>
        </p:nvSpPr>
        <p:spPr>
          <a:xfrm>
            <a:off x="4634650" y="4199331"/>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38" name="Google Shape;238;p20"/>
          <p:cNvSpPr txBox="1"/>
          <p:nvPr>
            <p:ph idx="15" type="subTitle"/>
          </p:nvPr>
        </p:nvSpPr>
        <p:spPr>
          <a:xfrm>
            <a:off x="4634650" y="4455724"/>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39" name="Google Shape;239;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240" name="Google Shape;240;p20"/>
          <p:cNvGrpSpPr/>
          <p:nvPr/>
        </p:nvGrpSpPr>
        <p:grpSpPr>
          <a:xfrm>
            <a:off x="227875" y="223475"/>
            <a:ext cx="1214500" cy="170400"/>
            <a:chOff x="304025" y="203375"/>
            <a:chExt cx="1214500" cy="170400"/>
          </a:xfrm>
        </p:grpSpPr>
        <p:sp>
          <p:nvSpPr>
            <p:cNvPr id="241" name="Google Shape;241;p20"/>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242" name="Google Shape;242;p20"/>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243" name="Google Shape;243;p20"/>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244" name="Google Shape;244;p20"/>
          <p:cNvGrpSpPr/>
          <p:nvPr/>
        </p:nvGrpSpPr>
        <p:grpSpPr>
          <a:xfrm>
            <a:off x="227875" y="223475"/>
            <a:ext cx="1214400" cy="170400"/>
            <a:chOff x="304025" y="203375"/>
            <a:chExt cx="1214400" cy="170400"/>
          </a:xfrm>
        </p:grpSpPr>
        <p:sp>
          <p:nvSpPr>
            <p:cNvPr id="245" name="Google Shape;245;p20"/>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246" name="Google Shape;246;p20"/>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247" name="Google Shape;247;p20"/>
          <p:cNvSpPr txBox="1"/>
          <p:nvPr>
            <p:ph idx="16" type="subTitle"/>
          </p:nvPr>
        </p:nvSpPr>
        <p:spPr>
          <a:xfrm>
            <a:off x="227875" y="223475"/>
            <a:ext cx="8832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2pPr>
            <a:lvl3pPr lvl="2">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3pPr>
            <a:lvl4pPr lvl="3">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4pPr>
            <a:lvl5pPr lvl="4">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5pPr>
            <a:lvl6pPr lvl="5">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6pPr>
            <a:lvl7pPr lvl="6">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7pPr>
            <a:lvl8pPr lvl="7">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8pPr>
            <a:lvl9pPr lvl="8">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9pPr>
          </a:lstStyle>
          <a:p/>
        </p:txBody>
      </p:sp>
      <p:sp>
        <p:nvSpPr>
          <p:cNvPr id="248" name="Google Shape;248;p20"/>
          <p:cNvSpPr txBox="1"/>
          <p:nvPr>
            <p:ph idx="17"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800">
                <a:solidFill>
                  <a:schemeClr val="dk2"/>
                </a:solidFill>
                <a:latin typeface="Space Grotesk"/>
                <a:ea typeface="Space Grotesk"/>
                <a:cs typeface="Space Grotesk"/>
                <a:sym typeface="Space Grotesk"/>
              </a:defRPr>
            </a:lvl1pPr>
            <a:lvl2pPr lvl="1" rtl="0" algn="r">
              <a:buNone/>
              <a:defRPr sz="800">
                <a:solidFill>
                  <a:schemeClr val="dk2"/>
                </a:solidFill>
                <a:latin typeface="Space Grotesk"/>
                <a:ea typeface="Space Grotesk"/>
                <a:cs typeface="Space Grotesk"/>
                <a:sym typeface="Space Grotesk"/>
              </a:defRPr>
            </a:lvl2pPr>
            <a:lvl3pPr lvl="2" rtl="0" algn="r">
              <a:buNone/>
              <a:defRPr sz="800">
                <a:solidFill>
                  <a:schemeClr val="dk2"/>
                </a:solidFill>
                <a:latin typeface="Space Grotesk"/>
                <a:ea typeface="Space Grotesk"/>
                <a:cs typeface="Space Grotesk"/>
                <a:sym typeface="Space Grotesk"/>
              </a:defRPr>
            </a:lvl3pPr>
            <a:lvl4pPr lvl="3" rtl="0" algn="r">
              <a:buNone/>
              <a:defRPr sz="800">
                <a:solidFill>
                  <a:schemeClr val="dk2"/>
                </a:solidFill>
                <a:latin typeface="Space Grotesk"/>
                <a:ea typeface="Space Grotesk"/>
                <a:cs typeface="Space Grotesk"/>
                <a:sym typeface="Space Grotesk"/>
              </a:defRPr>
            </a:lvl4pPr>
            <a:lvl5pPr lvl="4" rtl="0" algn="r">
              <a:buNone/>
              <a:defRPr sz="800">
                <a:solidFill>
                  <a:schemeClr val="dk2"/>
                </a:solidFill>
                <a:latin typeface="Space Grotesk"/>
                <a:ea typeface="Space Grotesk"/>
                <a:cs typeface="Space Grotesk"/>
                <a:sym typeface="Space Grotesk"/>
              </a:defRPr>
            </a:lvl5pPr>
            <a:lvl6pPr lvl="5" rtl="0" algn="r">
              <a:buNone/>
              <a:defRPr sz="800">
                <a:solidFill>
                  <a:schemeClr val="dk2"/>
                </a:solidFill>
                <a:latin typeface="Space Grotesk"/>
                <a:ea typeface="Space Grotesk"/>
                <a:cs typeface="Space Grotesk"/>
                <a:sym typeface="Space Grotesk"/>
              </a:defRPr>
            </a:lvl6pPr>
            <a:lvl7pPr lvl="6" rtl="0" algn="r">
              <a:buNone/>
              <a:defRPr sz="800">
                <a:solidFill>
                  <a:schemeClr val="dk2"/>
                </a:solidFill>
                <a:latin typeface="Space Grotesk"/>
                <a:ea typeface="Space Grotesk"/>
                <a:cs typeface="Space Grotesk"/>
                <a:sym typeface="Space Grotesk"/>
              </a:defRPr>
            </a:lvl7pPr>
            <a:lvl8pPr lvl="7" rtl="0" algn="r">
              <a:buNone/>
              <a:defRPr sz="800">
                <a:solidFill>
                  <a:schemeClr val="dk2"/>
                </a:solidFill>
                <a:latin typeface="Space Grotesk"/>
                <a:ea typeface="Space Grotesk"/>
                <a:cs typeface="Space Grotesk"/>
                <a:sym typeface="Space Grotesk"/>
              </a:defRPr>
            </a:lvl8pPr>
            <a:lvl9pPr lvl="8" rtl="0" algn="r">
              <a:buNone/>
              <a:defRPr sz="8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13" name="Shape 13"/>
        <p:cNvGrpSpPr/>
        <p:nvPr/>
      </p:nvGrpSpPr>
      <p:grpSpPr>
        <a:xfrm>
          <a:off x="0" y="0"/>
          <a:ext cx="0" cy="0"/>
          <a:chOff x="0" y="0"/>
          <a:chExt cx="0" cy="0"/>
        </a:xfrm>
      </p:grpSpPr>
      <p:sp>
        <p:nvSpPr>
          <p:cNvPr id="14" name="Google Shape;14;p3"/>
          <p:cNvSpPr/>
          <p:nvPr>
            <p:ph idx="2" type="pic"/>
          </p:nvPr>
        </p:nvSpPr>
        <p:spPr>
          <a:xfrm>
            <a:off x="0" y="0"/>
            <a:ext cx="9144000" cy="5143500"/>
          </a:xfrm>
          <a:prstGeom prst="rect">
            <a:avLst/>
          </a:prstGeom>
          <a:noFill/>
          <a:ln>
            <a:noFill/>
          </a:ln>
        </p:spPr>
      </p:sp>
      <p:sp>
        <p:nvSpPr>
          <p:cNvPr id="15" name="Google Shape;15;p3"/>
          <p:cNvSpPr txBox="1"/>
          <p:nvPr>
            <p:ph type="title"/>
          </p:nvPr>
        </p:nvSpPr>
        <p:spPr>
          <a:xfrm>
            <a:off x="4634650" y="223475"/>
            <a:ext cx="4280700" cy="1731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16" name="Google Shape;16;p3"/>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6000"/>
              <a:buNone/>
              <a:defRPr sz="6000"/>
            </a:lvl1pPr>
            <a:lvl2pPr lvl="1" algn="ctr">
              <a:spcBef>
                <a:spcPts val="0"/>
              </a:spcBef>
              <a:spcAft>
                <a:spcPts val="0"/>
              </a:spcAft>
              <a:buClr>
                <a:schemeClr val="dk1"/>
              </a:buClr>
              <a:buSzPts val="6000"/>
              <a:buNone/>
              <a:defRPr sz="6000"/>
            </a:lvl2pPr>
            <a:lvl3pPr lvl="2" algn="ctr">
              <a:spcBef>
                <a:spcPts val="0"/>
              </a:spcBef>
              <a:spcAft>
                <a:spcPts val="0"/>
              </a:spcAft>
              <a:buClr>
                <a:schemeClr val="dk1"/>
              </a:buClr>
              <a:buSzPts val="6000"/>
              <a:buNone/>
              <a:defRPr sz="6000"/>
            </a:lvl3pPr>
            <a:lvl4pPr lvl="3" algn="ctr">
              <a:spcBef>
                <a:spcPts val="0"/>
              </a:spcBef>
              <a:spcAft>
                <a:spcPts val="0"/>
              </a:spcAft>
              <a:buClr>
                <a:schemeClr val="dk1"/>
              </a:buClr>
              <a:buSzPts val="6000"/>
              <a:buNone/>
              <a:defRPr sz="6000"/>
            </a:lvl4pPr>
            <a:lvl5pPr lvl="4" algn="ctr">
              <a:spcBef>
                <a:spcPts val="0"/>
              </a:spcBef>
              <a:spcAft>
                <a:spcPts val="0"/>
              </a:spcAft>
              <a:buClr>
                <a:schemeClr val="dk1"/>
              </a:buClr>
              <a:buSzPts val="6000"/>
              <a:buNone/>
              <a:defRPr sz="6000"/>
            </a:lvl5pPr>
            <a:lvl6pPr lvl="5" algn="ctr">
              <a:spcBef>
                <a:spcPts val="0"/>
              </a:spcBef>
              <a:spcAft>
                <a:spcPts val="0"/>
              </a:spcAft>
              <a:buClr>
                <a:schemeClr val="dk1"/>
              </a:buClr>
              <a:buSzPts val="6000"/>
              <a:buNone/>
              <a:defRPr sz="6000"/>
            </a:lvl6pPr>
            <a:lvl7pPr lvl="6" algn="ctr">
              <a:spcBef>
                <a:spcPts val="0"/>
              </a:spcBef>
              <a:spcAft>
                <a:spcPts val="0"/>
              </a:spcAft>
              <a:buClr>
                <a:schemeClr val="dk1"/>
              </a:buClr>
              <a:buSzPts val="6000"/>
              <a:buNone/>
              <a:defRPr sz="6000"/>
            </a:lvl7pPr>
            <a:lvl8pPr lvl="7" algn="ctr">
              <a:spcBef>
                <a:spcPts val="0"/>
              </a:spcBef>
              <a:spcAft>
                <a:spcPts val="0"/>
              </a:spcAft>
              <a:buClr>
                <a:schemeClr val="dk1"/>
              </a:buClr>
              <a:buSzPts val="6000"/>
              <a:buNone/>
              <a:defRPr sz="6000"/>
            </a:lvl8pPr>
            <a:lvl9pPr lvl="8" algn="ctr">
              <a:spcBef>
                <a:spcPts val="0"/>
              </a:spcBef>
              <a:spcAft>
                <a:spcPts val="0"/>
              </a:spcAft>
              <a:buClr>
                <a:schemeClr val="dk1"/>
              </a:buClr>
              <a:buSzPts val="6000"/>
              <a:buNone/>
              <a:defRPr sz="6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18">
    <p:bg>
      <p:bgPr>
        <a:solidFill>
          <a:schemeClr val="lt1"/>
        </a:solidFill>
      </p:bgPr>
    </p:bg>
    <p:spTree>
      <p:nvGrpSpPr>
        <p:cNvPr id="249" name="Shape 249"/>
        <p:cNvGrpSpPr/>
        <p:nvPr/>
      </p:nvGrpSpPr>
      <p:grpSpPr>
        <a:xfrm>
          <a:off x="0" y="0"/>
          <a:ext cx="0" cy="0"/>
          <a:chOff x="0" y="0"/>
          <a:chExt cx="0" cy="0"/>
        </a:xfrm>
      </p:grpSpPr>
      <p:cxnSp>
        <p:nvCxnSpPr>
          <p:cNvPr id="250" name="Google Shape;250;p21"/>
          <p:cNvCxnSpPr/>
          <p:nvPr/>
        </p:nvCxnSpPr>
        <p:spPr>
          <a:xfrm>
            <a:off x="230900" y="3460000"/>
            <a:ext cx="8690400" cy="0"/>
          </a:xfrm>
          <a:prstGeom prst="straightConnector1">
            <a:avLst/>
          </a:prstGeom>
          <a:noFill/>
          <a:ln cap="flat" cmpd="sng" w="28575">
            <a:solidFill>
              <a:schemeClr val="dk1"/>
            </a:solidFill>
            <a:prstDash val="solid"/>
            <a:round/>
            <a:headEnd len="med" w="med" type="none"/>
            <a:tailEnd len="med" w="med" type="none"/>
          </a:ln>
        </p:spPr>
      </p:cxnSp>
      <p:cxnSp>
        <p:nvCxnSpPr>
          <p:cNvPr id="251" name="Google Shape;251;p21"/>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252" name="Google Shape;252;p21"/>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253" name="Google Shape;253;p21"/>
          <p:cNvSpPr txBox="1"/>
          <p:nvPr>
            <p:ph idx="1" type="subTitle"/>
          </p:nvPr>
        </p:nvSpPr>
        <p:spPr>
          <a:xfrm>
            <a:off x="1062075" y="2551350"/>
            <a:ext cx="7853100" cy="7482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sz="3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54" name="Google Shape;254;p21"/>
          <p:cNvSpPr txBox="1"/>
          <p:nvPr>
            <p:ph idx="2" type="subTitle"/>
          </p:nvPr>
        </p:nvSpPr>
        <p:spPr>
          <a:xfrm>
            <a:off x="1062075" y="3891925"/>
            <a:ext cx="7853100" cy="831600"/>
          </a:xfrm>
          <a:prstGeom prst="rect">
            <a:avLst/>
          </a:prstGeom>
        </p:spPr>
        <p:txBody>
          <a:bodyPr anchorCtr="0" anchor="ctr" bIns="91425" lIns="91425" spcFirstLastPara="1" rIns="91425" wrap="square" tIns="91425">
            <a:noAutofit/>
          </a:bodyPr>
          <a:lstStyle>
            <a:lvl1pPr lvl="0">
              <a:spcBef>
                <a:spcPts val="0"/>
              </a:spcBef>
              <a:spcAft>
                <a:spcPts val="0"/>
              </a:spcAft>
              <a:buSzPts val="2400"/>
              <a:buFont typeface="Space Grotesk"/>
              <a:buNone/>
              <a:defRPr b="1">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55" name="Google Shape;255;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ummaries">
  <p:cSld name="CUSTOM">
    <p:bg>
      <p:bgPr>
        <a:solidFill>
          <a:schemeClr val="lt1"/>
        </a:solidFill>
      </p:bgPr>
    </p:bg>
    <p:spTree>
      <p:nvGrpSpPr>
        <p:cNvPr id="256" name="Shape 256"/>
        <p:cNvGrpSpPr/>
        <p:nvPr/>
      </p:nvGrpSpPr>
      <p:grpSpPr>
        <a:xfrm>
          <a:off x="0" y="0"/>
          <a:ext cx="0" cy="0"/>
          <a:chOff x="0" y="0"/>
          <a:chExt cx="0" cy="0"/>
        </a:xfrm>
      </p:grpSpPr>
      <p:graphicFrame>
        <p:nvGraphicFramePr>
          <p:cNvPr id="257" name="Google Shape;257;p22"/>
          <p:cNvGraphicFramePr/>
          <p:nvPr/>
        </p:nvGraphicFramePr>
        <p:xfrm>
          <a:off x="226300" y="3067900"/>
          <a:ext cx="3000000" cy="3000000"/>
        </p:xfrm>
        <a:graphic>
          <a:graphicData uri="http://schemas.openxmlformats.org/drawingml/2006/table">
            <a:tbl>
              <a:tblPr>
                <a:noFill/>
                <a:tableStyleId>{4F097D92-81AD-4CD4-BF80-C434D6850F06}</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258" name="Google Shape;258;p22"/>
          <p:cNvGraphicFramePr/>
          <p:nvPr/>
        </p:nvGraphicFramePr>
        <p:xfrm>
          <a:off x="226300" y="3744175"/>
          <a:ext cx="3000000" cy="3000000"/>
        </p:xfrm>
        <a:graphic>
          <a:graphicData uri="http://schemas.openxmlformats.org/drawingml/2006/table">
            <a:tbl>
              <a:tblPr>
                <a:noFill/>
                <a:tableStyleId>{4F097D92-81AD-4CD4-BF80-C434D6850F06}</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259" name="Google Shape;259;p22"/>
          <p:cNvGraphicFramePr/>
          <p:nvPr/>
        </p:nvGraphicFramePr>
        <p:xfrm>
          <a:off x="226300" y="4420450"/>
          <a:ext cx="3000000" cy="3000000"/>
        </p:xfrm>
        <a:graphic>
          <a:graphicData uri="http://schemas.openxmlformats.org/drawingml/2006/table">
            <a:tbl>
              <a:tblPr>
                <a:noFill/>
                <a:tableStyleId>{4F097D92-81AD-4CD4-BF80-C434D6850F06}</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260" name="Google Shape;260;p22"/>
          <p:cNvGraphicFramePr/>
          <p:nvPr/>
        </p:nvGraphicFramePr>
        <p:xfrm>
          <a:off x="226313" y="2391625"/>
          <a:ext cx="3000000" cy="3000000"/>
        </p:xfrm>
        <a:graphic>
          <a:graphicData uri="http://schemas.openxmlformats.org/drawingml/2006/table">
            <a:tbl>
              <a:tblPr>
                <a:noFill/>
                <a:tableStyleId>{4F097D92-81AD-4CD4-BF80-C434D6850F06}</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261" name="Google Shape;261;p22"/>
          <p:cNvGraphicFramePr/>
          <p:nvPr/>
        </p:nvGraphicFramePr>
        <p:xfrm>
          <a:off x="226288" y="1715350"/>
          <a:ext cx="3000000" cy="3000000"/>
        </p:xfrm>
        <a:graphic>
          <a:graphicData uri="http://schemas.openxmlformats.org/drawingml/2006/table">
            <a:tbl>
              <a:tblPr>
                <a:noFill/>
                <a:tableStyleId>{4F097D92-81AD-4CD4-BF80-C434D6850F06}</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262" name="Google Shape;262;p22"/>
          <p:cNvSpPr txBox="1"/>
          <p:nvPr>
            <p:ph idx="1" type="subTitle"/>
          </p:nvPr>
        </p:nvSpPr>
        <p:spPr>
          <a:xfrm>
            <a:off x="228600" y="17153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263" name="Google Shape;263;p22"/>
          <p:cNvSpPr txBox="1"/>
          <p:nvPr>
            <p:ph type="title"/>
          </p:nvPr>
        </p:nvSpPr>
        <p:spPr>
          <a:xfrm>
            <a:off x="3921508" y="17153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264" name="Google Shape;264;p22"/>
          <p:cNvSpPr txBox="1"/>
          <p:nvPr>
            <p:ph idx="2" type="subTitle"/>
          </p:nvPr>
        </p:nvSpPr>
        <p:spPr>
          <a:xfrm>
            <a:off x="227388" y="23916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265" name="Google Shape;265;p22"/>
          <p:cNvSpPr txBox="1"/>
          <p:nvPr>
            <p:ph idx="3" type="title"/>
          </p:nvPr>
        </p:nvSpPr>
        <p:spPr>
          <a:xfrm>
            <a:off x="3920125" y="23916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266" name="Google Shape;266;p22"/>
          <p:cNvSpPr txBox="1"/>
          <p:nvPr>
            <p:ph idx="4" type="subTitle"/>
          </p:nvPr>
        </p:nvSpPr>
        <p:spPr>
          <a:xfrm>
            <a:off x="227388" y="306790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267" name="Google Shape;267;p22"/>
          <p:cNvSpPr txBox="1"/>
          <p:nvPr>
            <p:ph idx="5" type="title"/>
          </p:nvPr>
        </p:nvSpPr>
        <p:spPr>
          <a:xfrm>
            <a:off x="3920125" y="306790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268" name="Google Shape;268;p22"/>
          <p:cNvSpPr txBox="1"/>
          <p:nvPr>
            <p:ph idx="6" type="subTitle"/>
          </p:nvPr>
        </p:nvSpPr>
        <p:spPr>
          <a:xfrm>
            <a:off x="227388" y="37442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269" name="Google Shape;269;p22"/>
          <p:cNvSpPr txBox="1"/>
          <p:nvPr>
            <p:ph idx="7" type="title"/>
          </p:nvPr>
        </p:nvSpPr>
        <p:spPr>
          <a:xfrm>
            <a:off x="3920125" y="37442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270" name="Google Shape;270;p22"/>
          <p:cNvSpPr txBox="1"/>
          <p:nvPr>
            <p:ph idx="8" type="subTitle"/>
          </p:nvPr>
        </p:nvSpPr>
        <p:spPr>
          <a:xfrm>
            <a:off x="227413" y="44204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271" name="Google Shape;271;p22"/>
          <p:cNvSpPr txBox="1"/>
          <p:nvPr>
            <p:ph idx="9" type="title"/>
          </p:nvPr>
        </p:nvSpPr>
        <p:spPr>
          <a:xfrm>
            <a:off x="3920154" y="44204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272" name="Google Shape;272;p22"/>
          <p:cNvSpPr txBox="1"/>
          <p:nvPr>
            <p:ph idx="13"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273" name="Google Shape;273;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ampaign">
  <p:cSld name="CUSTOM_1">
    <p:bg>
      <p:bgPr>
        <a:solidFill>
          <a:schemeClr val="dk1"/>
        </a:solidFill>
      </p:bgPr>
    </p:bg>
    <p:spTree>
      <p:nvGrpSpPr>
        <p:cNvPr id="274" name="Shape 274"/>
        <p:cNvGrpSpPr/>
        <p:nvPr/>
      </p:nvGrpSpPr>
      <p:grpSpPr>
        <a:xfrm>
          <a:off x="0" y="0"/>
          <a:ext cx="0" cy="0"/>
          <a:chOff x="0" y="0"/>
          <a:chExt cx="0" cy="0"/>
        </a:xfrm>
      </p:grpSpPr>
      <p:sp>
        <p:nvSpPr>
          <p:cNvPr id="275" name="Google Shape;275;p23"/>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276" name="Google Shape;276;p23"/>
          <p:cNvSpPr/>
          <p:nvPr/>
        </p:nvSpPr>
        <p:spPr>
          <a:xfrm>
            <a:off x="230900" y="2574574"/>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77" name="Google Shape;277;p23"/>
          <p:cNvSpPr/>
          <p:nvPr/>
        </p:nvSpPr>
        <p:spPr>
          <a:xfrm>
            <a:off x="229800" y="3174585"/>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78" name="Google Shape;278;p23"/>
          <p:cNvSpPr/>
          <p:nvPr/>
        </p:nvSpPr>
        <p:spPr>
          <a:xfrm>
            <a:off x="229800" y="3774596"/>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79" name="Google Shape;279;p23"/>
          <p:cNvSpPr/>
          <p:nvPr/>
        </p:nvSpPr>
        <p:spPr>
          <a:xfrm>
            <a:off x="229800" y="4374607"/>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80" name="Google Shape;280;p23"/>
          <p:cNvSpPr txBox="1"/>
          <p:nvPr>
            <p:ph idx="1" type="subTitle"/>
          </p:nvPr>
        </p:nvSpPr>
        <p:spPr>
          <a:xfrm>
            <a:off x="228600" y="2574574"/>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81" name="Google Shape;281;p23"/>
          <p:cNvSpPr txBox="1"/>
          <p:nvPr>
            <p:ph idx="2" type="subTitle"/>
          </p:nvPr>
        </p:nvSpPr>
        <p:spPr>
          <a:xfrm>
            <a:off x="228600" y="317458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82" name="Google Shape;282;p23"/>
          <p:cNvSpPr txBox="1"/>
          <p:nvPr>
            <p:ph idx="3" type="subTitle"/>
          </p:nvPr>
        </p:nvSpPr>
        <p:spPr>
          <a:xfrm>
            <a:off x="228600" y="377459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83" name="Google Shape;283;p23"/>
          <p:cNvSpPr txBox="1"/>
          <p:nvPr>
            <p:ph idx="4" type="subTitle"/>
          </p:nvPr>
        </p:nvSpPr>
        <p:spPr>
          <a:xfrm>
            <a:off x="228600" y="437459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84" name="Google Shape;284;p23"/>
          <p:cNvSpPr txBox="1"/>
          <p:nvPr>
            <p:ph idx="5" type="body"/>
          </p:nvPr>
        </p:nvSpPr>
        <p:spPr>
          <a:xfrm>
            <a:off x="4514725" y="257468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5" name="Google Shape;285;p23"/>
          <p:cNvSpPr txBox="1"/>
          <p:nvPr>
            <p:ph idx="6" type="body"/>
          </p:nvPr>
        </p:nvSpPr>
        <p:spPr>
          <a:xfrm>
            <a:off x="4514725" y="317464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6" name="Google Shape;286;p23"/>
          <p:cNvSpPr txBox="1"/>
          <p:nvPr>
            <p:ph idx="7" type="body"/>
          </p:nvPr>
        </p:nvSpPr>
        <p:spPr>
          <a:xfrm>
            <a:off x="4514725" y="377463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23"/>
          <p:cNvSpPr txBox="1"/>
          <p:nvPr>
            <p:ph idx="8" type="body"/>
          </p:nvPr>
        </p:nvSpPr>
        <p:spPr>
          <a:xfrm>
            <a:off x="4514725" y="4374625"/>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23"/>
          <p:cNvSpPr/>
          <p:nvPr/>
        </p:nvSpPr>
        <p:spPr>
          <a:xfrm>
            <a:off x="232050" y="1374499"/>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89" name="Google Shape;289;p23"/>
          <p:cNvSpPr/>
          <p:nvPr/>
        </p:nvSpPr>
        <p:spPr>
          <a:xfrm>
            <a:off x="230950" y="1974510"/>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90" name="Google Shape;290;p23"/>
          <p:cNvSpPr txBox="1"/>
          <p:nvPr>
            <p:ph idx="9" type="subTitle"/>
          </p:nvPr>
        </p:nvSpPr>
        <p:spPr>
          <a:xfrm>
            <a:off x="229750" y="1374499"/>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91" name="Google Shape;291;p23"/>
          <p:cNvSpPr txBox="1"/>
          <p:nvPr>
            <p:ph idx="13" type="subTitle"/>
          </p:nvPr>
        </p:nvSpPr>
        <p:spPr>
          <a:xfrm>
            <a:off x="229750" y="197451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92" name="Google Shape;292;p23"/>
          <p:cNvSpPr txBox="1"/>
          <p:nvPr>
            <p:ph idx="14" type="body"/>
          </p:nvPr>
        </p:nvSpPr>
        <p:spPr>
          <a:xfrm>
            <a:off x="4515742" y="137460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3" name="Google Shape;293;p23"/>
          <p:cNvSpPr txBox="1"/>
          <p:nvPr>
            <p:ph idx="15" type="body"/>
          </p:nvPr>
        </p:nvSpPr>
        <p:spPr>
          <a:xfrm>
            <a:off x="4515742" y="197456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4" name="Google Shape;294;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s">
  <p:cSld name="CUSTOM_14">
    <p:bg>
      <p:bgPr>
        <a:solidFill>
          <a:schemeClr val="dk1"/>
        </a:solidFill>
      </p:bgPr>
    </p:bg>
    <p:spTree>
      <p:nvGrpSpPr>
        <p:cNvPr id="295" name="Shape 295"/>
        <p:cNvGrpSpPr/>
        <p:nvPr/>
      </p:nvGrpSpPr>
      <p:grpSpPr>
        <a:xfrm>
          <a:off x="0" y="0"/>
          <a:ext cx="0" cy="0"/>
          <a:chOff x="0" y="0"/>
          <a:chExt cx="0" cy="0"/>
        </a:xfrm>
      </p:grpSpPr>
      <p:sp>
        <p:nvSpPr>
          <p:cNvPr id="296" name="Google Shape;296;p24"/>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297" name="Google Shape;297;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298" name="Google Shape;298;p24"/>
          <p:cNvGrpSpPr/>
          <p:nvPr/>
        </p:nvGrpSpPr>
        <p:grpSpPr>
          <a:xfrm>
            <a:off x="228600" y="223475"/>
            <a:ext cx="1214500" cy="170400"/>
            <a:chOff x="304025" y="203375"/>
            <a:chExt cx="1214500" cy="170400"/>
          </a:xfrm>
        </p:grpSpPr>
        <p:sp>
          <p:nvSpPr>
            <p:cNvPr id="299" name="Google Shape;299;p24"/>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300" name="Google Shape;300;p24"/>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301" name="Google Shape;301;p24"/>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302" name="Google Shape;302;p24"/>
          <p:cNvSpPr/>
          <p:nvPr/>
        </p:nvSpPr>
        <p:spPr>
          <a:xfrm>
            <a:off x="228600" y="2237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303" name="Google Shape;303;p24"/>
          <p:cNvCxnSpPr/>
          <p:nvPr/>
        </p:nvCxnSpPr>
        <p:spPr>
          <a:xfrm>
            <a:off x="1105800"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304" name="Google Shape;304;p24"/>
          <p:cNvSpPr txBox="1"/>
          <p:nvPr>
            <p:ph idx="1" type="subTitle"/>
          </p:nvPr>
        </p:nvSpPr>
        <p:spPr>
          <a:xfrm>
            <a:off x="228600" y="223475"/>
            <a:ext cx="877200" cy="1704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05" name="Google Shape;305;p24"/>
          <p:cNvSpPr txBox="1"/>
          <p:nvPr>
            <p:ph idx="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Space Grotesk"/>
                <a:ea typeface="Space Grotesk"/>
                <a:cs typeface="Space Grotesk"/>
                <a:sym typeface="Space Grotesk"/>
              </a:defRPr>
            </a:lvl1pPr>
            <a:lvl2pPr lvl="1" rtl="0" algn="r">
              <a:buNone/>
              <a:defRPr sz="900">
                <a:solidFill>
                  <a:schemeClr val="dk1"/>
                </a:solidFill>
                <a:latin typeface="Space Grotesk"/>
                <a:ea typeface="Space Grotesk"/>
                <a:cs typeface="Space Grotesk"/>
                <a:sym typeface="Space Grotesk"/>
              </a:defRPr>
            </a:lvl2pPr>
            <a:lvl3pPr lvl="2" rtl="0" algn="r">
              <a:buNone/>
              <a:defRPr sz="900">
                <a:solidFill>
                  <a:schemeClr val="dk1"/>
                </a:solidFill>
                <a:latin typeface="Space Grotesk"/>
                <a:ea typeface="Space Grotesk"/>
                <a:cs typeface="Space Grotesk"/>
                <a:sym typeface="Space Grotesk"/>
              </a:defRPr>
            </a:lvl3pPr>
            <a:lvl4pPr lvl="3" rtl="0" algn="r">
              <a:buNone/>
              <a:defRPr sz="900">
                <a:solidFill>
                  <a:schemeClr val="dk1"/>
                </a:solidFill>
                <a:latin typeface="Space Grotesk"/>
                <a:ea typeface="Space Grotesk"/>
                <a:cs typeface="Space Grotesk"/>
                <a:sym typeface="Space Grotesk"/>
              </a:defRPr>
            </a:lvl4pPr>
            <a:lvl5pPr lvl="4" rtl="0" algn="r">
              <a:buNone/>
              <a:defRPr sz="900">
                <a:solidFill>
                  <a:schemeClr val="dk1"/>
                </a:solidFill>
                <a:latin typeface="Space Grotesk"/>
                <a:ea typeface="Space Grotesk"/>
                <a:cs typeface="Space Grotesk"/>
                <a:sym typeface="Space Grotesk"/>
              </a:defRPr>
            </a:lvl5pPr>
            <a:lvl6pPr lvl="5" rtl="0" algn="r">
              <a:buNone/>
              <a:defRPr sz="900">
                <a:solidFill>
                  <a:schemeClr val="dk1"/>
                </a:solidFill>
                <a:latin typeface="Space Grotesk"/>
                <a:ea typeface="Space Grotesk"/>
                <a:cs typeface="Space Grotesk"/>
                <a:sym typeface="Space Grotesk"/>
              </a:defRPr>
            </a:lvl6pPr>
            <a:lvl7pPr lvl="6" rtl="0" algn="r">
              <a:buNone/>
              <a:defRPr sz="900">
                <a:solidFill>
                  <a:schemeClr val="dk1"/>
                </a:solidFill>
                <a:latin typeface="Space Grotesk"/>
                <a:ea typeface="Space Grotesk"/>
                <a:cs typeface="Space Grotesk"/>
                <a:sym typeface="Space Grotesk"/>
              </a:defRPr>
            </a:lvl7pPr>
            <a:lvl8pPr lvl="7" rtl="0" algn="r">
              <a:buNone/>
              <a:defRPr sz="900">
                <a:solidFill>
                  <a:schemeClr val="dk1"/>
                </a:solidFill>
                <a:latin typeface="Space Grotesk"/>
                <a:ea typeface="Space Grotesk"/>
                <a:cs typeface="Space Grotesk"/>
                <a:sym typeface="Space Grotesk"/>
              </a:defRPr>
            </a:lvl8pPr>
            <a:lvl9pPr lvl="8" rtl="0" algn="r">
              <a:buNone/>
              <a:defRPr sz="900">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p:cSld name="CUSTOM_2">
    <p:bg>
      <p:bgPr>
        <a:solidFill>
          <a:schemeClr val="lt1"/>
        </a:solidFill>
      </p:bgPr>
    </p:bg>
    <p:spTree>
      <p:nvGrpSpPr>
        <p:cNvPr id="306" name="Shape 306"/>
        <p:cNvGrpSpPr/>
        <p:nvPr/>
      </p:nvGrpSpPr>
      <p:grpSpPr>
        <a:xfrm>
          <a:off x="0" y="0"/>
          <a:ext cx="0" cy="0"/>
          <a:chOff x="0" y="0"/>
          <a:chExt cx="0" cy="0"/>
        </a:xfrm>
      </p:grpSpPr>
      <p:sp>
        <p:nvSpPr>
          <p:cNvPr id="307" name="Google Shape;307;p25"/>
          <p:cNvSpPr/>
          <p:nvPr/>
        </p:nvSpPr>
        <p:spPr>
          <a:xfrm>
            <a:off x="228601" y="2289551"/>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228601" y="3368687"/>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228601" y="4447824"/>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txBox="1"/>
          <p:nvPr>
            <p:ph idx="1" type="subTitle"/>
          </p:nvPr>
        </p:nvSpPr>
        <p:spPr>
          <a:xfrm>
            <a:off x="473450" y="22894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1" name="Google Shape;311;p25"/>
          <p:cNvSpPr txBox="1"/>
          <p:nvPr>
            <p:ph idx="2" type="body"/>
          </p:nvPr>
        </p:nvSpPr>
        <p:spPr>
          <a:xfrm>
            <a:off x="473450" y="25236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12" name="Google Shape;312;p25"/>
          <p:cNvSpPr txBox="1"/>
          <p:nvPr>
            <p:ph idx="3" type="subTitle"/>
          </p:nvPr>
        </p:nvSpPr>
        <p:spPr>
          <a:xfrm>
            <a:off x="473450" y="33686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3" name="Google Shape;313;p25"/>
          <p:cNvSpPr txBox="1"/>
          <p:nvPr>
            <p:ph idx="4" type="body"/>
          </p:nvPr>
        </p:nvSpPr>
        <p:spPr>
          <a:xfrm>
            <a:off x="473450" y="36028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14" name="Google Shape;314;p25"/>
          <p:cNvSpPr txBox="1"/>
          <p:nvPr>
            <p:ph idx="5" type="subTitle"/>
          </p:nvPr>
        </p:nvSpPr>
        <p:spPr>
          <a:xfrm>
            <a:off x="473450" y="44478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5" name="Google Shape;315;p25"/>
          <p:cNvSpPr txBox="1"/>
          <p:nvPr>
            <p:ph idx="6" type="body"/>
          </p:nvPr>
        </p:nvSpPr>
        <p:spPr>
          <a:xfrm>
            <a:off x="473450" y="46820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16" name="Google Shape;316;p25"/>
          <p:cNvSpPr/>
          <p:nvPr/>
        </p:nvSpPr>
        <p:spPr>
          <a:xfrm>
            <a:off x="4514726" y="2289626"/>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4514726" y="3368762"/>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4514726" y="4447899"/>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txBox="1"/>
          <p:nvPr>
            <p:ph idx="7" type="subTitle"/>
          </p:nvPr>
        </p:nvSpPr>
        <p:spPr>
          <a:xfrm>
            <a:off x="4759575" y="22895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20" name="Google Shape;320;p25"/>
          <p:cNvSpPr txBox="1"/>
          <p:nvPr>
            <p:ph idx="8" type="body"/>
          </p:nvPr>
        </p:nvSpPr>
        <p:spPr>
          <a:xfrm>
            <a:off x="4759575" y="25237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21" name="Google Shape;321;p25"/>
          <p:cNvSpPr txBox="1"/>
          <p:nvPr>
            <p:ph idx="9" type="subTitle"/>
          </p:nvPr>
        </p:nvSpPr>
        <p:spPr>
          <a:xfrm>
            <a:off x="4759575" y="33687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22" name="Google Shape;322;p25"/>
          <p:cNvSpPr txBox="1"/>
          <p:nvPr>
            <p:ph idx="13" type="body"/>
          </p:nvPr>
        </p:nvSpPr>
        <p:spPr>
          <a:xfrm>
            <a:off x="4759575" y="36029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23" name="Google Shape;323;p25"/>
          <p:cNvSpPr txBox="1"/>
          <p:nvPr>
            <p:ph idx="14" type="subTitle"/>
          </p:nvPr>
        </p:nvSpPr>
        <p:spPr>
          <a:xfrm>
            <a:off x="4759575" y="44479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24" name="Google Shape;324;p25"/>
          <p:cNvSpPr txBox="1"/>
          <p:nvPr>
            <p:ph idx="15" type="body"/>
          </p:nvPr>
        </p:nvSpPr>
        <p:spPr>
          <a:xfrm>
            <a:off x="4759575" y="46821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25" name="Google Shape;325;p2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26" name="Google Shape;32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12">
    <p:bg>
      <p:bgPr>
        <a:solidFill>
          <a:schemeClr val="lt1"/>
        </a:solidFill>
      </p:bgPr>
    </p:bg>
    <p:spTree>
      <p:nvGrpSpPr>
        <p:cNvPr id="327" name="Shape 327"/>
        <p:cNvGrpSpPr/>
        <p:nvPr/>
      </p:nvGrpSpPr>
      <p:grpSpPr>
        <a:xfrm>
          <a:off x="0" y="0"/>
          <a:ext cx="0" cy="0"/>
          <a:chOff x="0" y="0"/>
          <a:chExt cx="0" cy="0"/>
        </a:xfrm>
      </p:grpSpPr>
      <p:sp>
        <p:nvSpPr>
          <p:cNvPr id="328" name="Google Shape;328;p26"/>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29" name="Google Shape;329;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 Key Takeaways">
  <p:cSld name="CUSTOM_12_1">
    <p:bg>
      <p:bgPr>
        <a:solidFill>
          <a:schemeClr val="lt1"/>
        </a:solidFill>
      </p:bgPr>
    </p:bg>
    <p:spTree>
      <p:nvGrpSpPr>
        <p:cNvPr id="330" name="Shape 330"/>
        <p:cNvGrpSpPr/>
        <p:nvPr/>
      </p:nvGrpSpPr>
      <p:grpSpPr>
        <a:xfrm>
          <a:off x="0" y="0"/>
          <a:ext cx="0" cy="0"/>
          <a:chOff x="0" y="0"/>
          <a:chExt cx="0" cy="0"/>
        </a:xfrm>
      </p:grpSpPr>
      <p:graphicFrame>
        <p:nvGraphicFramePr>
          <p:cNvPr id="331" name="Google Shape;331;p27"/>
          <p:cNvGraphicFramePr/>
          <p:nvPr/>
        </p:nvGraphicFramePr>
        <p:xfrm>
          <a:off x="228588" y="1424250"/>
          <a:ext cx="3000000" cy="3000000"/>
        </p:xfrm>
        <a:graphic>
          <a:graphicData uri="http://schemas.openxmlformats.org/drawingml/2006/table">
            <a:tbl>
              <a:tblPr>
                <a:noFill/>
                <a:tableStyleId>{4F097D92-81AD-4CD4-BF80-C434D6850F06}</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32" name="Google Shape;332;p27"/>
          <p:cNvGraphicFramePr/>
          <p:nvPr/>
        </p:nvGraphicFramePr>
        <p:xfrm>
          <a:off x="3216075" y="1424250"/>
          <a:ext cx="3000000" cy="3000000"/>
        </p:xfrm>
        <a:graphic>
          <a:graphicData uri="http://schemas.openxmlformats.org/drawingml/2006/table">
            <a:tbl>
              <a:tblPr>
                <a:noFill/>
                <a:tableStyleId>{4F097D92-81AD-4CD4-BF80-C434D6850F06}</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33" name="Google Shape;333;p27"/>
          <p:cNvGraphicFramePr/>
          <p:nvPr/>
        </p:nvGraphicFramePr>
        <p:xfrm>
          <a:off x="6203563" y="1424250"/>
          <a:ext cx="3000000" cy="3000000"/>
        </p:xfrm>
        <a:graphic>
          <a:graphicData uri="http://schemas.openxmlformats.org/drawingml/2006/table">
            <a:tbl>
              <a:tblPr>
                <a:noFill/>
                <a:tableStyleId>{4F097D92-81AD-4CD4-BF80-C434D6850F06}</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34" name="Google Shape;334;p27"/>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27"/>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6" name="Google Shape;336;p27"/>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7" name="Google Shape;337;p27"/>
          <p:cNvSpPr txBox="1"/>
          <p:nvPr>
            <p:ph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38" name="Google Shape;338;p27"/>
          <p:cNvSpPr txBox="1"/>
          <p:nvPr>
            <p:ph idx="4"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39" name="Google Shape;339;p27"/>
          <p:cNvSpPr txBox="1"/>
          <p:nvPr>
            <p:ph idx="5"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40" name="Google Shape;340;p27"/>
          <p:cNvSpPr txBox="1"/>
          <p:nvPr>
            <p:ph idx="6"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41" name="Google Shape;341;p27"/>
          <p:cNvSpPr txBox="1"/>
          <p:nvPr>
            <p:ph idx="7" type="title"/>
          </p:nvPr>
        </p:nvSpPr>
        <p:spPr>
          <a:xfrm>
            <a:off x="31630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42" name="Google Shape;342;p27"/>
          <p:cNvSpPr txBox="1"/>
          <p:nvPr>
            <p:ph idx="8" type="title"/>
          </p:nvPr>
        </p:nvSpPr>
        <p:spPr>
          <a:xfrm>
            <a:off x="332085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43" name="Google Shape;343;p27"/>
          <p:cNvSpPr txBox="1"/>
          <p:nvPr>
            <p:ph idx="9" type="title"/>
          </p:nvPr>
        </p:nvSpPr>
        <p:spPr>
          <a:xfrm>
            <a:off x="6308328"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44" name="Google Shape;344;p27"/>
          <p:cNvSpPr txBox="1"/>
          <p:nvPr>
            <p:ph idx="13" type="title"/>
          </p:nvPr>
        </p:nvSpPr>
        <p:spPr>
          <a:xfrm>
            <a:off x="5552275" y="457200"/>
            <a:ext cx="3368700" cy="562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sp>
        <p:nvSpPr>
          <p:cNvPr id="345" name="Google Shape;345;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Events">
  <p:cSld name="CUSTOM_3">
    <p:bg>
      <p:bgPr>
        <a:solidFill>
          <a:schemeClr val="dk1"/>
        </a:solidFill>
      </p:bgPr>
    </p:bg>
    <p:spTree>
      <p:nvGrpSpPr>
        <p:cNvPr id="346" name="Shape 346"/>
        <p:cNvGrpSpPr/>
        <p:nvPr/>
      </p:nvGrpSpPr>
      <p:grpSpPr>
        <a:xfrm>
          <a:off x="0" y="0"/>
          <a:ext cx="0" cy="0"/>
          <a:chOff x="0" y="0"/>
          <a:chExt cx="0" cy="0"/>
        </a:xfrm>
      </p:grpSpPr>
      <p:sp>
        <p:nvSpPr>
          <p:cNvPr id="347" name="Google Shape;347;p28"/>
          <p:cNvSpPr txBox="1"/>
          <p:nvPr>
            <p:ph type="title"/>
          </p:nvPr>
        </p:nvSpPr>
        <p:spPr>
          <a:xfrm>
            <a:off x="230900" y="697875"/>
            <a:ext cx="4406400" cy="80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48" name="Google Shape;348;p28"/>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9" name="Google Shape;349;p28"/>
          <p:cNvSpPr txBox="1"/>
          <p:nvPr>
            <p:ph idx="2" type="body"/>
          </p:nvPr>
        </p:nvSpPr>
        <p:spPr>
          <a:xfrm>
            <a:off x="5943750" y="120805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50" name="Google Shape;350;p28"/>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51" name="Google Shape;351;p28"/>
          <p:cNvSpPr txBox="1"/>
          <p:nvPr>
            <p:ph idx="4" type="body"/>
          </p:nvPr>
        </p:nvSpPr>
        <p:spPr>
          <a:xfrm>
            <a:off x="5943750" y="228717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52" name="Google Shape;352;p28"/>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53" name="Google Shape;353;p28"/>
          <p:cNvSpPr txBox="1"/>
          <p:nvPr>
            <p:ph idx="6" type="body"/>
          </p:nvPr>
        </p:nvSpPr>
        <p:spPr>
          <a:xfrm>
            <a:off x="5943750" y="33663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54" name="Google Shape;354;p28"/>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55" name="Google Shape;355;p28"/>
          <p:cNvSpPr txBox="1"/>
          <p:nvPr>
            <p:ph idx="8" type="body"/>
          </p:nvPr>
        </p:nvSpPr>
        <p:spPr>
          <a:xfrm>
            <a:off x="5943750" y="44454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56" name="Google Shape;356;p28"/>
          <p:cNvSpPr txBox="1"/>
          <p:nvPr>
            <p:ph idx="9" type="subTitle"/>
          </p:nvPr>
        </p:nvSpPr>
        <p:spPr>
          <a:xfrm>
            <a:off x="227975" y="2744325"/>
            <a:ext cx="3572100" cy="3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57" name="Google Shape;357;p28"/>
          <p:cNvSpPr txBox="1"/>
          <p:nvPr>
            <p:ph idx="13" type="body"/>
          </p:nvPr>
        </p:nvSpPr>
        <p:spPr>
          <a:xfrm>
            <a:off x="227875" y="3458750"/>
            <a:ext cx="4287000" cy="1461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358" name="Google Shape;358;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3_1">
    <p:bg>
      <p:bgPr>
        <a:solidFill>
          <a:schemeClr val="dk1"/>
        </a:solidFill>
      </p:bgPr>
    </p:bg>
    <p:spTree>
      <p:nvGrpSpPr>
        <p:cNvPr id="359" name="Shape 359"/>
        <p:cNvGrpSpPr/>
        <p:nvPr/>
      </p:nvGrpSpPr>
      <p:grpSpPr>
        <a:xfrm>
          <a:off x="0" y="0"/>
          <a:ext cx="0" cy="0"/>
          <a:chOff x="0" y="0"/>
          <a:chExt cx="0" cy="0"/>
        </a:xfrm>
      </p:grpSpPr>
      <p:sp>
        <p:nvSpPr>
          <p:cNvPr id="360" name="Google Shape;360;p29"/>
          <p:cNvSpPr txBox="1"/>
          <p:nvPr>
            <p:ph idx="1" type="subTitle"/>
          </p:nvPr>
        </p:nvSpPr>
        <p:spPr>
          <a:xfrm>
            <a:off x="8520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61" name="Google Shape;361;p29"/>
          <p:cNvSpPr txBox="1"/>
          <p:nvPr>
            <p:ph type="title"/>
          </p:nvPr>
        </p:nvSpPr>
        <p:spPr>
          <a:xfrm>
            <a:off x="230900" y="457200"/>
            <a:ext cx="71877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62" name="Google Shape;362;p29"/>
          <p:cNvSpPr txBox="1"/>
          <p:nvPr>
            <p:ph idx="2" type="subTitle"/>
          </p:nvPr>
        </p:nvSpPr>
        <p:spPr>
          <a:xfrm>
            <a:off x="304682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63" name="Google Shape;363;p29"/>
          <p:cNvSpPr txBox="1"/>
          <p:nvPr>
            <p:ph idx="3" type="subTitle"/>
          </p:nvPr>
        </p:nvSpPr>
        <p:spPr>
          <a:xfrm>
            <a:off x="51698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64" name="Google Shape;364;p29"/>
          <p:cNvSpPr txBox="1"/>
          <p:nvPr>
            <p:ph idx="4" type="subTitle"/>
          </p:nvPr>
        </p:nvSpPr>
        <p:spPr>
          <a:xfrm>
            <a:off x="8520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65" name="Google Shape;365;p29"/>
          <p:cNvSpPr txBox="1"/>
          <p:nvPr>
            <p:ph idx="5" type="subTitle"/>
          </p:nvPr>
        </p:nvSpPr>
        <p:spPr>
          <a:xfrm>
            <a:off x="304682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66" name="Google Shape;366;p29"/>
          <p:cNvSpPr txBox="1"/>
          <p:nvPr>
            <p:ph idx="6" type="subTitle"/>
          </p:nvPr>
        </p:nvSpPr>
        <p:spPr>
          <a:xfrm>
            <a:off x="51698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67" name="Google Shape;367;p29"/>
          <p:cNvSpPr txBox="1"/>
          <p:nvPr>
            <p:ph idx="7" type="subTitle"/>
          </p:nvPr>
        </p:nvSpPr>
        <p:spPr>
          <a:xfrm>
            <a:off x="19614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68" name="Google Shape;368;p29"/>
          <p:cNvSpPr txBox="1"/>
          <p:nvPr>
            <p:ph idx="8" type="subTitle"/>
          </p:nvPr>
        </p:nvSpPr>
        <p:spPr>
          <a:xfrm>
            <a:off x="415617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69" name="Google Shape;369;p29"/>
          <p:cNvSpPr txBox="1"/>
          <p:nvPr>
            <p:ph idx="9" type="subTitle"/>
          </p:nvPr>
        </p:nvSpPr>
        <p:spPr>
          <a:xfrm>
            <a:off x="62792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70" name="Google Shape;370;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lan Roadmap">
  <p:cSld name="CUSTOM_10">
    <p:spTree>
      <p:nvGrpSpPr>
        <p:cNvPr id="371" name="Shape 371"/>
        <p:cNvGrpSpPr/>
        <p:nvPr/>
      </p:nvGrpSpPr>
      <p:grpSpPr>
        <a:xfrm>
          <a:off x="0" y="0"/>
          <a:ext cx="0" cy="0"/>
          <a:chOff x="0" y="0"/>
          <a:chExt cx="0" cy="0"/>
        </a:xfrm>
      </p:grpSpPr>
      <p:sp>
        <p:nvSpPr>
          <p:cNvPr id="372" name="Google Shape;372;p30"/>
          <p:cNvSpPr txBox="1"/>
          <p:nvPr>
            <p:ph type="title"/>
          </p:nvPr>
        </p:nvSpPr>
        <p:spPr>
          <a:xfrm>
            <a:off x="230900" y="457200"/>
            <a:ext cx="7141800" cy="596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73" name="Google Shape;373;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type="tx">
  <p:cSld name="TITLE_AND_BODY">
    <p:bg>
      <p:bgPr>
        <a:solidFill>
          <a:schemeClr val="dk1"/>
        </a:solidFill>
      </p:bgPr>
    </p:bg>
    <p:spTree>
      <p:nvGrpSpPr>
        <p:cNvPr id="17" name="Shape 17"/>
        <p:cNvGrpSpPr/>
        <p:nvPr/>
      </p:nvGrpSpPr>
      <p:grpSpPr>
        <a:xfrm>
          <a:off x="0" y="0"/>
          <a:ext cx="0" cy="0"/>
          <a:chOff x="0" y="0"/>
          <a:chExt cx="0" cy="0"/>
        </a:xfrm>
      </p:grpSpPr>
      <p:sp>
        <p:nvSpPr>
          <p:cNvPr id="18" name="Google Shape;18;p4"/>
          <p:cNvSpPr/>
          <p:nvPr>
            <p:ph idx="2" type="pic"/>
          </p:nvPr>
        </p:nvSpPr>
        <p:spPr>
          <a:xfrm flipH="1" rot="10800000">
            <a:off x="226950" y="1218789"/>
            <a:ext cx="2086200" cy="1883100"/>
          </a:xfrm>
          <a:prstGeom prst="corner">
            <a:avLst>
              <a:gd fmla="val 83590" name="adj1"/>
              <a:gd fmla="val 81097" name="adj2"/>
            </a:avLst>
          </a:prstGeom>
          <a:noFill/>
          <a:ln>
            <a:noFill/>
          </a:ln>
        </p:spPr>
      </p:sp>
      <p:sp>
        <p:nvSpPr>
          <p:cNvPr id="19" name="Google Shape;19;p4"/>
          <p:cNvSpPr/>
          <p:nvPr>
            <p:ph idx="3" type="pic"/>
          </p:nvPr>
        </p:nvSpPr>
        <p:spPr>
          <a:xfrm flipH="1">
            <a:off x="2428286" y="1218789"/>
            <a:ext cx="2086200" cy="1883100"/>
          </a:xfrm>
          <a:prstGeom prst="corner">
            <a:avLst>
              <a:gd fmla="val 83590" name="adj1"/>
              <a:gd fmla="val 81097" name="adj2"/>
            </a:avLst>
          </a:prstGeom>
          <a:noFill/>
          <a:ln>
            <a:noFill/>
          </a:ln>
        </p:spPr>
      </p:sp>
      <p:sp>
        <p:nvSpPr>
          <p:cNvPr id="20" name="Google Shape;20;p4"/>
          <p:cNvSpPr/>
          <p:nvPr>
            <p:ph idx="4" type="pic"/>
          </p:nvPr>
        </p:nvSpPr>
        <p:spPr>
          <a:xfrm rot="10800000">
            <a:off x="4629568" y="1218789"/>
            <a:ext cx="2086200" cy="1883100"/>
          </a:xfrm>
          <a:prstGeom prst="corner">
            <a:avLst>
              <a:gd fmla="val 83590" name="adj1"/>
              <a:gd fmla="val 81097" name="adj2"/>
            </a:avLst>
          </a:prstGeom>
          <a:noFill/>
          <a:ln>
            <a:noFill/>
          </a:ln>
        </p:spPr>
      </p:sp>
      <p:sp>
        <p:nvSpPr>
          <p:cNvPr id="21" name="Google Shape;21;p4"/>
          <p:cNvSpPr/>
          <p:nvPr>
            <p:ph idx="5" type="pic"/>
          </p:nvPr>
        </p:nvSpPr>
        <p:spPr>
          <a:xfrm flipH="1">
            <a:off x="6830850" y="1218789"/>
            <a:ext cx="2086200" cy="1883100"/>
          </a:xfrm>
          <a:prstGeom prst="corner">
            <a:avLst>
              <a:gd fmla="val 83590" name="adj1"/>
              <a:gd fmla="val 81097" name="adj2"/>
            </a:avLst>
          </a:prstGeom>
          <a:noFill/>
          <a:ln>
            <a:noFill/>
          </a:ln>
        </p:spPr>
      </p:sp>
      <p:sp>
        <p:nvSpPr>
          <p:cNvPr id="22" name="Google Shape;22;p4"/>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23" name="Google Shape;23;p4"/>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24" name="Google Shape;24;p4"/>
          <p:cNvSpPr txBox="1"/>
          <p:nvPr>
            <p:ph idx="7" type="title"/>
          </p:nvPr>
        </p:nvSpPr>
        <p:spPr>
          <a:xfrm>
            <a:off x="46295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25" name="Google Shape;25;p4"/>
          <p:cNvSpPr txBox="1"/>
          <p:nvPr>
            <p:ph idx="8" type="title"/>
          </p:nvPr>
        </p:nvSpPr>
        <p:spPr>
          <a:xfrm>
            <a:off x="6823200"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26" name="Google Shape;26;p4"/>
          <p:cNvSpPr txBox="1"/>
          <p:nvPr>
            <p:ph idx="1" type="subTitle"/>
          </p:nvPr>
        </p:nvSpPr>
        <p:spPr>
          <a:xfrm>
            <a:off x="23090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27" name="Google Shape;27;p4"/>
          <p:cNvSpPr txBox="1"/>
          <p:nvPr>
            <p:ph idx="9" type="subTitle"/>
          </p:nvPr>
        </p:nvSpPr>
        <p:spPr>
          <a:xfrm>
            <a:off x="242827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28" name="Google Shape;28;p4"/>
          <p:cNvSpPr txBox="1"/>
          <p:nvPr>
            <p:ph idx="13" type="subTitle"/>
          </p:nvPr>
        </p:nvSpPr>
        <p:spPr>
          <a:xfrm>
            <a:off x="462565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29" name="Google Shape;29;p4"/>
          <p:cNvSpPr txBox="1"/>
          <p:nvPr>
            <p:ph idx="14" type="subTitle"/>
          </p:nvPr>
        </p:nvSpPr>
        <p:spPr>
          <a:xfrm>
            <a:off x="682302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0" name="Google Shape;30;p4"/>
          <p:cNvSpPr txBox="1"/>
          <p:nvPr>
            <p:ph idx="15" type="body"/>
          </p:nvPr>
        </p:nvSpPr>
        <p:spPr>
          <a:xfrm>
            <a:off x="2193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1" name="Google Shape;31;p4"/>
          <p:cNvSpPr txBox="1"/>
          <p:nvPr>
            <p:ph idx="16" type="body"/>
          </p:nvPr>
        </p:nvSpPr>
        <p:spPr>
          <a:xfrm>
            <a:off x="24282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2" name="Google Shape;32;p4"/>
          <p:cNvSpPr txBox="1"/>
          <p:nvPr>
            <p:ph idx="17" type="body"/>
          </p:nvPr>
        </p:nvSpPr>
        <p:spPr>
          <a:xfrm>
            <a:off x="46372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3" name="Google Shape;33;p4"/>
          <p:cNvSpPr txBox="1"/>
          <p:nvPr>
            <p:ph idx="18" type="body"/>
          </p:nvPr>
        </p:nvSpPr>
        <p:spPr>
          <a:xfrm>
            <a:off x="68461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4" name="Google Shape;34;p4"/>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mp; Opportunity">
  <p:cSld name="CUSTOM_15">
    <p:spTree>
      <p:nvGrpSpPr>
        <p:cNvPr id="374" name="Shape 374"/>
        <p:cNvGrpSpPr/>
        <p:nvPr/>
      </p:nvGrpSpPr>
      <p:grpSpPr>
        <a:xfrm>
          <a:off x="0" y="0"/>
          <a:ext cx="0" cy="0"/>
          <a:chOff x="0" y="0"/>
          <a:chExt cx="0" cy="0"/>
        </a:xfrm>
      </p:grpSpPr>
      <p:sp>
        <p:nvSpPr>
          <p:cNvPr id="375" name="Google Shape;375;p31"/>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376" name="Google Shape;376;p31"/>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cxnSp>
        <p:nvCxnSpPr>
          <p:cNvPr id="377" name="Google Shape;377;p31"/>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378" name="Google Shape;378;p31"/>
          <p:cNvSpPr txBox="1"/>
          <p:nvPr>
            <p:ph idx="1" type="subTitle"/>
          </p:nvPr>
        </p:nvSpPr>
        <p:spPr>
          <a:xfrm>
            <a:off x="1422025" y="16589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79" name="Google Shape;379;p31"/>
          <p:cNvSpPr txBox="1"/>
          <p:nvPr>
            <p:ph idx="3" type="subTitle"/>
          </p:nvPr>
        </p:nvSpPr>
        <p:spPr>
          <a:xfrm>
            <a:off x="227092" y="16589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80" name="Google Shape;380;p31"/>
          <p:cNvSpPr txBox="1"/>
          <p:nvPr>
            <p:ph idx="4" type="subTitle"/>
          </p:nvPr>
        </p:nvSpPr>
        <p:spPr>
          <a:xfrm>
            <a:off x="1420700" y="24465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81" name="Google Shape;381;p31"/>
          <p:cNvSpPr txBox="1"/>
          <p:nvPr>
            <p:ph idx="5" type="subTitle"/>
          </p:nvPr>
        </p:nvSpPr>
        <p:spPr>
          <a:xfrm>
            <a:off x="225780" y="2446488"/>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82" name="Google Shape;382;p31"/>
          <p:cNvSpPr txBox="1"/>
          <p:nvPr>
            <p:ph idx="6" type="subTitle"/>
          </p:nvPr>
        </p:nvSpPr>
        <p:spPr>
          <a:xfrm>
            <a:off x="1417850" y="3234225"/>
            <a:ext cx="30699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83" name="Google Shape;383;p31"/>
          <p:cNvSpPr txBox="1"/>
          <p:nvPr>
            <p:ph idx="7" type="subTitle"/>
          </p:nvPr>
        </p:nvSpPr>
        <p:spPr>
          <a:xfrm>
            <a:off x="2229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84" name="Google Shape;384;p31"/>
          <p:cNvSpPr txBox="1"/>
          <p:nvPr>
            <p:ph idx="8" type="subTitle"/>
          </p:nvPr>
        </p:nvSpPr>
        <p:spPr>
          <a:xfrm>
            <a:off x="14178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85" name="Google Shape;385;p31"/>
          <p:cNvSpPr txBox="1"/>
          <p:nvPr>
            <p:ph idx="9" type="subTitle"/>
          </p:nvPr>
        </p:nvSpPr>
        <p:spPr>
          <a:xfrm>
            <a:off x="2229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86" name="Google Shape;386;p31"/>
          <p:cNvSpPr txBox="1"/>
          <p:nvPr>
            <p:ph idx="13" type="subTitle"/>
          </p:nvPr>
        </p:nvSpPr>
        <p:spPr>
          <a:xfrm>
            <a:off x="5832225" y="16598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87" name="Google Shape;387;p31"/>
          <p:cNvSpPr txBox="1"/>
          <p:nvPr>
            <p:ph idx="14" type="subTitle"/>
          </p:nvPr>
        </p:nvSpPr>
        <p:spPr>
          <a:xfrm>
            <a:off x="4637292" y="165980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88" name="Google Shape;388;p31"/>
          <p:cNvSpPr txBox="1"/>
          <p:nvPr>
            <p:ph idx="15" type="subTitle"/>
          </p:nvPr>
        </p:nvSpPr>
        <p:spPr>
          <a:xfrm>
            <a:off x="5832225" y="244605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89" name="Google Shape;389;p31"/>
          <p:cNvSpPr txBox="1"/>
          <p:nvPr>
            <p:ph idx="16" type="subTitle"/>
          </p:nvPr>
        </p:nvSpPr>
        <p:spPr>
          <a:xfrm>
            <a:off x="4637292" y="244605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90" name="Google Shape;390;p31"/>
          <p:cNvSpPr txBox="1"/>
          <p:nvPr>
            <p:ph idx="17" type="subTitle"/>
          </p:nvPr>
        </p:nvSpPr>
        <p:spPr>
          <a:xfrm>
            <a:off x="5824250" y="32342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91" name="Google Shape;391;p31"/>
          <p:cNvSpPr txBox="1"/>
          <p:nvPr>
            <p:ph idx="18" type="subTitle"/>
          </p:nvPr>
        </p:nvSpPr>
        <p:spPr>
          <a:xfrm>
            <a:off x="46293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92" name="Google Shape;392;p31"/>
          <p:cNvSpPr txBox="1"/>
          <p:nvPr>
            <p:ph idx="19" type="subTitle"/>
          </p:nvPr>
        </p:nvSpPr>
        <p:spPr>
          <a:xfrm>
            <a:off x="58242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93" name="Google Shape;393;p31"/>
          <p:cNvSpPr txBox="1"/>
          <p:nvPr>
            <p:ph idx="20" type="subTitle"/>
          </p:nvPr>
        </p:nvSpPr>
        <p:spPr>
          <a:xfrm>
            <a:off x="46293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94" name="Google Shape;394;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 Weekly">
  <p:cSld name="CUSTOM_16">
    <p:spTree>
      <p:nvGrpSpPr>
        <p:cNvPr id="395" name="Shape 395"/>
        <p:cNvGrpSpPr/>
        <p:nvPr/>
      </p:nvGrpSpPr>
      <p:grpSpPr>
        <a:xfrm>
          <a:off x="0" y="0"/>
          <a:ext cx="0" cy="0"/>
          <a:chOff x="0" y="0"/>
          <a:chExt cx="0" cy="0"/>
        </a:xfrm>
      </p:grpSpPr>
      <p:graphicFrame>
        <p:nvGraphicFramePr>
          <p:cNvPr id="396" name="Google Shape;396;p32"/>
          <p:cNvGraphicFramePr/>
          <p:nvPr/>
        </p:nvGraphicFramePr>
        <p:xfrm>
          <a:off x="226313" y="1420925"/>
          <a:ext cx="3000000" cy="3000000"/>
        </p:xfrm>
        <a:graphic>
          <a:graphicData uri="http://schemas.openxmlformats.org/drawingml/2006/table">
            <a:tbl>
              <a:tblPr>
                <a:noFill/>
                <a:tableStyleId>{4F097D92-81AD-4CD4-BF80-C434D6850F06}</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7" name="Google Shape;397;p32"/>
          <p:cNvGraphicFramePr/>
          <p:nvPr/>
        </p:nvGraphicFramePr>
        <p:xfrm>
          <a:off x="226300" y="2657563"/>
          <a:ext cx="3000000" cy="3000000"/>
        </p:xfrm>
        <a:graphic>
          <a:graphicData uri="http://schemas.openxmlformats.org/drawingml/2006/table">
            <a:tbl>
              <a:tblPr>
                <a:noFill/>
                <a:tableStyleId>{4F097D92-81AD-4CD4-BF80-C434D6850F06}</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8" name="Google Shape;398;p32"/>
          <p:cNvGraphicFramePr/>
          <p:nvPr/>
        </p:nvGraphicFramePr>
        <p:xfrm>
          <a:off x="226300" y="3894500"/>
          <a:ext cx="3000000" cy="3000000"/>
        </p:xfrm>
        <a:graphic>
          <a:graphicData uri="http://schemas.openxmlformats.org/drawingml/2006/table">
            <a:tbl>
              <a:tblPr>
                <a:noFill/>
                <a:tableStyleId>{4F097D92-81AD-4CD4-BF80-C434D6850F06}</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99" name="Google Shape;399;p32"/>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00" name="Google Shape;400;p32"/>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01" name="Google Shape;401;p32"/>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02" name="Google Shape;402;p32"/>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03" name="Google Shape;403;p32"/>
          <p:cNvSpPr txBox="1"/>
          <p:nvPr>
            <p:ph idx="4" type="body"/>
          </p:nvPr>
        </p:nvSpPr>
        <p:spPr>
          <a:xfrm>
            <a:off x="3376187" y="142097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04" name="Google Shape;404;p32"/>
          <p:cNvSpPr txBox="1"/>
          <p:nvPr>
            <p:ph idx="5" type="body"/>
          </p:nvPr>
        </p:nvSpPr>
        <p:spPr>
          <a:xfrm>
            <a:off x="3376187" y="2657788"/>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05" name="Google Shape;405;p32"/>
          <p:cNvSpPr txBox="1"/>
          <p:nvPr>
            <p:ph idx="6" type="body"/>
          </p:nvPr>
        </p:nvSpPr>
        <p:spPr>
          <a:xfrm>
            <a:off x="3375950" y="389452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06" name="Google Shape;406;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elease">
  <p:cSld name="CUSTOM_13">
    <p:bg>
      <p:bgPr>
        <a:solidFill>
          <a:schemeClr val="dk1"/>
        </a:solidFill>
      </p:bgPr>
    </p:bg>
    <p:spTree>
      <p:nvGrpSpPr>
        <p:cNvPr id="407" name="Shape 407"/>
        <p:cNvGrpSpPr/>
        <p:nvPr/>
      </p:nvGrpSpPr>
      <p:grpSpPr>
        <a:xfrm>
          <a:off x="0" y="0"/>
          <a:ext cx="0" cy="0"/>
          <a:chOff x="0" y="0"/>
          <a:chExt cx="0" cy="0"/>
        </a:xfrm>
      </p:grpSpPr>
      <p:sp>
        <p:nvSpPr>
          <p:cNvPr id="408" name="Google Shape;408;p33"/>
          <p:cNvSpPr txBox="1"/>
          <p:nvPr>
            <p:ph type="title"/>
          </p:nvPr>
        </p:nvSpPr>
        <p:spPr>
          <a:xfrm>
            <a:off x="230900" y="457200"/>
            <a:ext cx="4998300" cy="726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09" name="Google Shape;409;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e Appendix">
  <p:cSld name="CUSTOM_11">
    <p:spTree>
      <p:nvGrpSpPr>
        <p:cNvPr id="410" name="Shape 410"/>
        <p:cNvGrpSpPr/>
        <p:nvPr/>
      </p:nvGrpSpPr>
      <p:grpSpPr>
        <a:xfrm>
          <a:off x="0" y="0"/>
          <a:ext cx="0" cy="0"/>
          <a:chOff x="0" y="0"/>
          <a:chExt cx="0" cy="0"/>
        </a:xfrm>
      </p:grpSpPr>
      <p:sp>
        <p:nvSpPr>
          <p:cNvPr id="411" name="Google Shape;411;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12" name="Shape 412"/>
        <p:cNvGrpSpPr/>
        <p:nvPr/>
      </p:nvGrpSpPr>
      <p:grpSpPr>
        <a:xfrm>
          <a:off x="0" y="0"/>
          <a:ext cx="0" cy="0"/>
          <a:chOff x="0" y="0"/>
          <a:chExt cx="0" cy="0"/>
        </a:xfrm>
      </p:grpSpPr>
      <p:sp>
        <p:nvSpPr>
          <p:cNvPr id="413" name="Google Shape;413;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14" name="Google Shape;414;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415" name="Google Shape;41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16" name="Shape 416"/>
        <p:cNvGrpSpPr/>
        <p:nvPr/>
      </p:nvGrpSpPr>
      <p:grpSpPr>
        <a:xfrm>
          <a:off x="0" y="0"/>
          <a:ext cx="0" cy="0"/>
          <a:chOff x="0" y="0"/>
          <a:chExt cx="0" cy="0"/>
        </a:xfrm>
      </p:grpSpPr>
      <p:sp>
        <p:nvSpPr>
          <p:cNvPr id="417" name="Google Shape;417;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18" name="Google Shape;41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19" name="Shape 419"/>
        <p:cNvGrpSpPr/>
        <p:nvPr/>
      </p:nvGrpSpPr>
      <p:grpSpPr>
        <a:xfrm>
          <a:off x="0" y="0"/>
          <a:ext cx="0" cy="0"/>
          <a:chOff x="0" y="0"/>
          <a:chExt cx="0" cy="0"/>
        </a:xfrm>
      </p:grpSpPr>
      <p:sp>
        <p:nvSpPr>
          <p:cNvPr id="420" name="Google Shape;42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21" name="Google Shape;42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2" name="Google Shape;42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23" name="Shape 423"/>
        <p:cNvGrpSpPr/>
        <p:nvPr/>
      </p:nvGrpSpPr>
      <p:grpSpPr>
        <a:xfrm>
          <a:off x="0" y="0"/>
          <a:ext cx="0" cy="0"/>
          <a:chOff x="0" y="0"/>
          <a:chExt cx="0" cy="0"/>
        </a:xfrm>
      </p:grpSpPr>
      <p:sp>
        <p:nvSpPr>
          <p:cNvPr id="424" name="Google Shape;42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25" name="Google Shape;425;p3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6" name="Google Shape;426;p3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7" name="Google Shape;42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28" name="Shape 428"/>
        <p:cNvGrpSpPr/>
        <p:nvPr/>
      </p:nvGrpSpPr>
      <p:grpSpPr>
        <a:xfrm>
          <a:off x="0" y="0"/>
          <a:ext cx="0" cy="0"/>
          <a:chOff x="0" y="0"/>
          <a:chExt cx="0" cy="0"/>
        </a:xfrm>
      </p:grpSpPr>
      <p:sp>
        <p:nvSpPr>
          <p:cNvPr id="429" name="Google Shape;42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30" name="Google Shape;43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31" name="Shape 431"/>
        <p:cNvGrpSpPr/>
        <p:nvPr/>
      </p:nvGrpSpPr>
      <p:grpSpPr>
        <a:xfrm>
          <a:off x="0" y="0"/>
          <a:ext cx="0" cy="0"/>
          <a:chOff x="0" y="0"/>
          <a:chExt cx="0" cy="0"/>
        </a:xfrm>
      </p:grpSpPr>
      <p:sp>
        <p:nvSpPr>
          <p:cNvPr id="432" name="Google Shape;432;p4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3" name="Google Shape;433;p4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4" name="Google Shape;43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s of contents" type="twoColTx">
  <p:cSld name="TITLE_AND_TWO_COLUMNS">
    <p:spTree>
      <p:nvGrpSpPr>
        <p:cNvPr id="35" name="Shape 35"/>
        <p:cNvGrpSpPr/>
        <p:nvPr/>
      </p:nvGrpSpPr>
      <p:grpSpPr>
        <a:xfrm>
          <a:off x="0" y="0"/>
          <a:ext cx="0" cy="0"/>
          <a:chOff x="0" y="0"/>
          <a:chExt cx="0" cy="0"/>
        </a:xfrm>
      </p:grpSpPr>
      <p:sp>
        <p:nvSpPr>
          <p:cNvPr id="36" name="Google Shape;36;p5"/>
          <p:cNvSpPr/>
          <p:nvPr>
            <p:ph idx="2" type="pic"/>
          </p:nvPr>
        </p:nvSpPr>
        <p:spPr>
          <a:xfrm>
            <a:off x="0" y="0"/>
            <a:ext cx="9144000" cy="5143500"/>
          </a:xfrm>
          <a:prstGeom prst="rect">
            <a:avLst/>
          </a:prstGeom>
          <a:noFill/>
          <a:ln>
            <a:noFill/>
          </a:ln>
        </p:spPr>
      </p:sp>
      <p:grpSp>
        <p:nvGrpSpPr>
          <p:cNvPr id="37" name="Google Shape;37;p5"/>
          <p:cNvGrpSpPr/>
          <p:nvPr/>
        </p:nvGrpSpPr>
        <p:grpSpPr>
          <a:xfrm>
            <a:off x="162" y="98"/>
            <a:ext cx="9143669" cy="5143312"/>
            <a:chOff x="238125" y="848375"/>
            <a:chExt cx="7144050" cy="4018527"/>
          </a:xfrm>
        </p:grpSpPr>
        <p:sp>
          <p:nvSpPr>
            <p:cNvPr id="38" name="Google Shape;38;p5"/>
            <p:cNvSpPr/>
            <p:nvPr/>
          </p:nvSpPr>
          <p:spPr>
            <a:xfrm>
              <a:off x="238125" y="848377"/>
              <a:ext cx="5017377" cy="4018525"/>
            </a:xfrm>
            <a:custGeom>
              <a:rect b="b" l="l" r="r" t="t"/>
              <a:pathLst>
                <a:path extrusionOk="0" h="160741" w="191211">
                  <a:moveTo>
                    <a:pt x="0" y="0"/>
                  </a:moveTo>
                  <a:lnTo>
                    <a:pt x="0" y="160741"/>
                  </a:lnTo>
                  <a:lnTo>
                    <a:pt x="118091" y="160741"/>
                  </a:lnTo>
                  <a:lnTo>
                    <a:pt x="117329" y="160729"/>
                  </a:lnTo>
                  <a:lnTo>
                    <a:pt x="115829" y="160574"/>
                  </a:lnTo>
                  <a:lnTo>
                    <a:pt x="114376" y="160277"/>
                  </a:lnTo>
                  <a:lnTo>
                    <a:pt x="112971" y="159848"/>
                  </a:lnTo>
                  <a:lnTo>
                    <a:pt x="111638" y="159276"/>
                  </a:lnTo>
                  <a:lnTo>
                    <a:pt x="110376" y="158586"/>
                  </a:lnTo>
                  <a:lnTo>
                    <a:pt x="109185" y="157788"/>
                  </a:lnTo>
                  <a:lnTo>
                    <a:pt x="108078" y="156883"/>
                  </a:lnTo>
                  <a:lnTo>
                    <a:pt x="107077" y="155871"/>
                  </a:lnTo>
                  <a:lnTo>
                    <a:pt x="106161" y="154764"/>
                  </a:lnTo>
                  <a:lnTo>
                    <a:pt x="105363" y="153573"/>
                  </a:lnTo>
                  <a:lnTo>
                    <a:pt x="104672" y="152311"/>
                  </a:lnTo>
                  <a:lnTo>
                    <a:pt x="104113" y="150977"/>
                  </a:lnTo>
                  <a:lnTo>
                    <a:pt x="103672" y="149584"/>
                  </a:lnTo>
                  <a:lnTo>
                    <a:pt x="103374" y="148132"/>
                  </a:lnTo>
                  <a:lnTo>
                    <a:pt x="103220" y="146620"/>
                  </a:lnTo>
                  <a:lnTo>
                    <a:pt x="103208" y="145857"/>
                  </a:lnTo>
                  <a:lnTo>
                    <a:pt x="103208" y="77846"/>
                  </a:lnTo>
                  <a:lnTo>
                    <a:pt x="103220" y="77072"/>
                  </a:lnTo>
                  <a:lnTo>
                    <a:pt x="103374" y="75572"/>
                  </a:lnTo>
                  <a:lnTo>
                    <a:pt x="103672" y="74119"/>
                  </a:lnTo>
                  <a:lnTo>
                    <a:pt x="104113" y="72714"/>
                  </a:lnTo>
                  <a:lnTo>
                    <a:pt x="104672" y="71381"/>
                  </a:lnTo>
                  <a:lnTo>
                    <a:pt x="105363" y="70119"/>
                  </a:lnTo>
                  <a:lnTo>
                    <a:pt x="106161" y="68928"/>
                  </a:lnTo>
                  <a:lnTo>
                    <a:pt x="107077" y="67833"/>
                  </a:lnTo>
                  <a:lnTo>
                    <a:pt x="108078" y="66821"/>
                  </a:lnTo>
                  <a:lnTo>
                    <a:pt x="109185" y="65904"/>
                  </a:lnTo>
                  <a:lnTo>
                    <a:pt x="110376" y="65106"/>
                  </a:lnTo>
                  <a:lnTo>
                    <a:pt x="111638" y="64415"/>
                  </a:lnTo>
                  <a:lnTo>
                    <a:pt x="112971" y="63856"/>
                  </a:lnTo>
                  <a:lnTo>
                    <a:pt x="114376" y="63415"/>
                  </a:lnTo>
                  <a:lnTo>
                    <a:pt x="115829" y="63118"/>
                  </a:lnTo>
                  <a:lnTo>
                    <a:pt x="117329" y="62975"/>
                  </a:lnTo>
                  <a:lnTo>
                    <a:pt x="118091" y="62963"/>
                  </a:lnTo>
                  <a:lnTo>
                    <a:pt x="161444" y="62963"/>
                  </a:lnTo>
                  <a:lnTo>
                    <a:pt x="162206" y="62939"/>
                  </a:lnTo>
                  <a:lnTo>
                    <a:pt x="163718" y="62796"/>
                  </a:lnTo>
                  <a:lnTo>
                    <a:pt x="165170" y="62498"/>
                  </a:lnTo>
                  <a:lnTo>
                    <a:pt x="166563" y="62058"/>
                  </a:lnTo>
                  <a:lnTo>
                    <a:pt x="167897" y="61498"/>
                  </a:lnTo>
                  <a:lnTo>
                    <a:pt x="169159" y="60808"/>
                  </a:lnTo>
                  <a:lnTo>
                    <a:pt x="170350" y="60010"/>
                  </a:lnTo>
                  <a:lnTo>
                    <a:pt x="171457" y="59093"/>
                  </a:lnTo>
                  <a:lnTo>
                    <a:pt x="172469" y="58081"/>
                  </a:lnTo>
                  <a:lnTo>
                    <a:pt x="173374" y="56986"/>
                  </a:lnTo>
                  <a:lnTo>
                    <a:pt x="174172" y="55795"/>
                  </a:lnTo>
                  <a:lnTo>
                    <a:pt x="174862" y="54533"/>
                  </a:lnTo>
                  <a:lnTo>
                    <a:pt x="175434" y="53199"/>
                  </a:lnTo>
                  <a:lnTo>
                    <a:pt x="175863" y="51794"/>
                  </a:lnTo>
                  <a:lnTo>
                    <a:pt x="176160" y="50342"/>
                  </a:lnTo>
                  <a:lnTo>
                    <a:pt x="176315" y="48841"/>
                  </a:lnTo>
                  <a:lnTo>
                    <a:pt x="176327" y="48079"/>
                  </a:lnTo>
                  <a:lnTo>
                    <a:pt x="176327" y="14883"/>
                  </a:lnTo>
                  <a:lnTo>
                    <a:pt x="176339" y="14121"/>
                  </a:lnTo>
                  <a:lnTo>
                    <a:pt x="176494" y="12609"/>
                  </a:lnTo>
                  <a:lnTo>
                    <a:pt x="176791" y="11157"/>
                  </a:lnTo>
                  <a:lnTo>
                    <a:pt x="177220" y="9764"/>
                  </a:lnTo>
                  <a:lnTo>
                    <a:pt x="177792" y="8430"/>
                  </a:lnTo>
                  <a:lnTo>
                    <a:pt x="178482" y="7168"/>
                  </a:lnTo>
                  <a:lnTo>
                    <a:pt x="179280" y="5977"/>
                  </a:lnTo>
                  <a:lnTo>
                    <a:pt x="180185" y="4870"/>
                  </a:lnTo>
                  <a:lnTo>
                    <a:pt x="181197" y="3858"/>
                  </a:lnTo>
                  <a:lnTo>
                    <a:pt x="182304" y="2953"/>
                  </a:lnTo>
                  <a:lnTo>
                    <a:pt x="183495" y="2155"/>
                  </a:lnTo>
                  <a:lnTo>
                    <a:pt x="184757" y="1465"/>
                  </a:lnTo>
                  <a:lnTo>
                    <a:pt x="186091" y="893"/>
                  </a:lnTo>
                  <a:lnTo>
                    <a:pt x="187484" y="464"/>
                  </a:lnTo>
                  <a:lnTo>
                    <a:pt x="188936" y="167"/>
                  </a:lnTo>
                  <a:lnTo>
                    <a:pt x="190448" y="12"/>
                  </a:lnTo>
                  <a:lnTo>
                    <a:pt x="191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 name="Google Shape;39;p5"/>
            <p:cNvSpPr/>
            <p:nvPr/>
          </p:nvSpPr>
          <p:spPr>
            <a:xfrm>
              <a:off x="7010075" y="848375"/>
              <a:ext cx="372100" cy="372100"/>
            </a:xfrm>
            <a:custGeom>
              <a:rect b="b" l="l" r="r" t="t"/>
              <a:pathLst>
                <a:path extrusionOk="0" h="14884" w="14884">
                  <a:moveTo>
                    <a:pt x="0" y="0"/>
                  </a:moveTo>
                  <a:lnTo>
                    <a:pt x="763" y="12"/>
                  </a:lnTo>
                  <a:lnTo>
                    <a:pt x="2275" y="167"/>
                  </a:lnTo>
                  <a:lnTo>
                    <a:pt x="3727" y="464"/>
                  </a:lnTo>
                  <a:lnTo>
                    <a:pt x="5120" y="893"/>
                  </a:lnTo>
                  <a:lnTo>
                    <a:pt x="6454" y="1465"/>
                  </a:lnTo>
                  <a:lnTo>
                    <a:pt x="7716" y="2155"/>
                  </a:lnTo>
                  <a:lnTo>
                    <a:pt x="8907" y="2953"/>
                  </a:lnTo>
                  <a:lnTo>
                    <a:pt x="10014" y="3858"/>
                  </a:lnTo>
                  <a:lnTo>
                    <a:pt x="11026" y="4870"/>
                  </a:lnTo>
                  <a:lnTo>
                    <a:pt x="11931" y="5977"/>
                  </a:lnTo>
                  <a:lnTo>
                    <a:pt x="12729" y="7168"/>
                  </a:lnTo>
                  <a:lnTo>
                    <a:pt x="13419" y="8430"/>
                  </a:lnTo>
                  <a:lnTo>
                    <a:pt x="13991" y="9764"/>
                  </a:lnTo>
                  <a:lnTo>
                    <a:pt x="14420" y="11157"/>
                  </a:lnTo>
                  <a:lnTo>
                    <a:pt x="14717" y="12609"/>
                  </a:lnTo>
                  <a:lnTo>
                    <a:pt x="14872" y="14121"/>
                  </a:lnTo>
                  <a:lnTo>
                    <a:pt x="14884" y="14883"/>
                  </a:lnTo>
                  <a:lnTo>
                    <a:pt x="14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 name="Google Shape;40;p5"/>
            <p:cNvSpPr/>
            <p:nvPr/>
          </p:nvSpPr>
          <p:spPr>
            <a:xfrm>
              <a:off x="5182100" y="2921025"/>
              <a:ext cx="2200075" cy="1945875"/>
            </a:xfrm>
            <a:custGeom>
              <a:rect b="b" l="l" r="r" t="t"/>
              <a:pathLst>
                <a:path extrusionOk="0" h="77835" w="88003">
                  <a:moveTo>
                    <a:pt x="88003" y="1"/>
                  </a:moveTo>
                  <a:lnTo>
                    <a:pt x="87991" y="763"/>
                  </a:lnTo>
                  <a:lnTo>
                    <a:pt x="87836" y="2263"/>
                  </a:lnTo>
                  <a:lnTo>
                    <a:pt x="87539" y="3715"/>
                  </a:lnTo>
                  <a:lnTo>
                    <a:pt x="87110" y="5120"/>
                  </a:lnTo>
                  <a:lnTo>
                    <a:pt x="86538" y="6454"/>
                  </a:lnTo>
                  <a:lnTo>
                    <a:pt x="85848" y="7716"/>
                  </a:lnTo>
                  <a:lnTo>
                    <a:pt x="85050" y="8907"/>
                  </a:lnTo>
                  <a:lnTo>
                    <a:pt x="84145" y="10002"/>
                  </a:lnTo>
                  <a:lnTo>
                    <a:pt x="83133" y="11014"/>
                  </a:lnTo>
                  <a:lnTo>
                    <a:pt x="82026" y="11931"/>
                  </a:lnTo>
                  <a:lnTo>
                    <a:pt x="80835" y="12729"/>
                  </a:lnTo>
                  <a:lnTo>
                    <a:pt x="79573" y="13419"/>
                  </a:lnTo>
                  <a:lnTo>
                    <a:pt x="78239" y="13979"/>
                  </a:lnTo>
                  <a:lnTo>
                    <a:pt x="76846" y="14420"/>
                  </a:lnTo>
                  <a:lnTo>
                    <a:pt x="75394" y="14717"/>
                  </a:lnTo>
                  <a:lnTo>
                    <a:pt x="73882" y="14860"/>
                  </a:lnTo>
                  <a:lnTo>
                    <a:pt x="73119" y="14884"/>
                  </a:lnTo>
                  <a:lnTo>
                    <a:pt x="29767" y="14884"/>
                  </a:lnTo>
                  <a:lnTo>
                    <a:pt x="29005" y="14896"/>
                  </a:lnTo>
                  <a:lnTo>
                    <a:pt x="27505" y="15039"/>
                  </a:lnTo>
                  <a:lnTo>
                    <a:pt x="26052" y="15336"/>
                  </a:lnTo>
                  <a:lnTo>
                    <a:pt x="24647" y="15777"/>
                  </a:lnTo>
                  <a:lnTo>
                    <a:pt x="23314" y="16337"/>
                  </a:lnTo>
                  <a:lnTo>
                    <a:pt x="22051" y="17027"/>
                  </a:lnTo>
                  <a:lnTo>
                    <a:pt x="20861" y="17825"/>
                  </a:lnTo>
                  <a:lnTo>
                    <a:pt x="19765" y="18742"/>
                  </a:lnTo>
                  <a:lnTo>
                    <a:pt x="18753" y="19754"/>
                  </a:lnTo>
                  <a:lnTo>
                    <a:pt x="17836" y="20849"/>
                  </a:lnTo>
                  <a:lnTo>
                    <a:pt x="17039" y="22040"/>
                  </a:lnTo>
                  <a:lnTo>
                    <a:pt x="16348" y="23302"/>
                  </a:lnTo>
                  <a:lnTo>
                    <a:pt x="15788" y="24636"/>
                  </a:lnTo>
                  <a:lnTo>
                    <a:pt x="15348" y="26041"/>
                  </a:lnTo>
                  <a:lnTo>
                    <a:pt x="15050" y="27493"/>
                  </a:lnTo>
                  <a:lnTo>
                    <a:pt x="14895" y="28993"/>
                  </a:lnTo>
                  <a:lnTo>
                    <a:pt x="14884" y="29767"/>
                  </a:lnTo>
                  <a:lnTo>
                    <a:pt x="14884" y="62951"/>
                  </a:lnTo>
                  <a:lnTo>
                    <a:pt x="14872" y="63714"/>
                  </a:lnTo>
                  <a:lnTo>
                    <a:pt x="14717" y="65226"/>
                  </a:lnTo>
                  <a:lnTo>
                    <a:pt x="14431" y="66678"/>
                  </a:lnTo>
                  <a:lnTo>
                    <a:pt x="13991" y="68071"/>
                  </a:lnTo>
                  <a:lnTo>
                    <a:pt x="13431" y="69405"/>
                  </a:lnTo>
                  <a:lnTo>
                    <a:pt x="12740" y="70667"/>
                  </a:lnTo>
                  <a:lnTo>
                    <a:pt x="11931" y="71858"/>
                  </a:lnTo>
                  <a:lnTo>
                    <a:pt x="11026" y="72965"/>
                  </a:lnTo>
                  <a:lnTo>
                    <a:pt x="10014" y="73977"/>
                  </a:lnTo>
                  <a:lnTo>
                    <a:pt x="8918" y="74882"/>
                  </a:lnTo>
                  <a:lnTo>
                    <a:pt x="7728" y="75680"/>
                  </a:lnTo>
                  <a:lnTo>
                    <a:pt x="6466" y="76370"/>
                  </a:lnTo>
                  <a:lnTo>
                    <a:pt x="5120" y="76942"/>
                  </a:lnTo>
                  <a:lnTo>
                    <a:pt x="3727" y="77371"/>
                  </a:lnTo>
                  <a:lnTo>
                    <a:pt x="2274" y="77668"/>
                  </a:lnTo>
                  <a:lnTo>
                    <a:pt x="774" y="77823"/>
                  </a:lnTo>
                  <a:lnTo>
                    <a:pt x="0" y="77835"/>
                  </a:lnTo>
                  <a:lnTo>
                    <a:pt x="88003" y="77835"/>
                  </a:lnTo>
                  <a:lnTo>
                    <a:pt x="88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1" name="Google Shape;41;p5"/>
          <p:cNvSpPr txBox="1"/>
          <p:nvPr>
            <p:ph type="title"/>
          </p:nvPr>
        </p:nvSpPr>
        <p:spPr>
          <a:xfrm>
            <a:off x="230900" y="457200"/>
            <a:ext cx="4406400" cy="1560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42" name="Google Shape;42;p5"/>
          <p:cNvSpPr txBox="1"/>
          <p:nvPr>
            <p:ph idx="1" type="body"/>
          </p:nvPr>
        </p:nvSpPr>
        <p:spPr>
          <a:xfrm>
            <a:off x="230900" y="2356825"/>
            <a:ext cx="2974800" cy="2563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dk1"/>
              </a:buClr>
              <a:buSzPts val="1800"/>
              <a:buChar char="●"/>
              <a:defRPr sz="1800"/>
            </a:lvl1pPr>
            <a:lvl2pPr indent="-342900" lvl="1" marL="914400">
              <a:spcBef>
                <a:spcPts val="0"/>
              </a:spcBef>
              <a:spcAft>
                <a:spcPts val="0"/>
              </a:spcAft>
              <a:buClr>
                <a:schemeClr val="dk1"/>
              </a:buClr>
              <a:buSzPts val="1800"/>
              <a:buChar char="○"/>
              <a:defRPr sz="1800"/>
            </a:lvl2pPr>
            <a:lvl3pPr indent="-342900" lvl="2" marL="1371600">
              <a:spcBef>
                <a:spcPts val="0"/>
              </a:spcBef>
              <a:spcAft>
                <a:spcPts val="0"/>
              </a:spcAft>
              <a:buClr>
                <a:schemeClr val="dk1"/>
              </a:buClr>
              <a:buSzPts val="1800"/>
              <a:buChar char="■"/>
              <a:defRPr sz="1800"/>
            </a:lvl3pPr>
            <a:lvl4pPr indent="-342900" lvl="3" marL="1828800">
              <a:spcBef>
                <a:spcPts val="0"/>
              </a:spcBef>
              <a:spcAft>
                <a:spcPts val="0"/>
              </a:spcAft>
              <a:buClr>
                <a:schemeClr val="dk1"/>
              </a:buClr>
              <a:buSzPts val="1800"/>
              <a:buChar char="●"/>
              <a:defRPr sz="1800"/>
            </a:lvl4pPr>
            <a:lvl5pPr indent="-342900" lvl="4" marL="2286000">
              <a:spcBef>
                <a:spcPts val="0"/>
              </a:spcBef>
              <a:spcAft>
                <a:spcPts val="0"/>
              </a:spcAft>
              <a:buClr>
                <a:schemeClr val="dk1"/>
              </a:buClr>
              <a:buSzPts val="1800"/>
              <a:buChar char="○"/>
              <a:defRPr sz="1800"/>
            </a:lvl5pPr>
            <a:lvl6pPr indent="-342900" lvl="5" marL="2743200">
              <a:spcBef>
                <a:spcPts val="0"/>
              </a:spcBef>
              <a:spcAft>
                <a:spcPts val="0"/>
              </a:spcAft>
              <a:buClr>
                <a:schemeClr val="dk1"/>
              </a:buClr>
              <a:buSzPts val="1800"/>
              <a:buChar char="■"/>
              <a:defRPr sz="1800"/>
            </a:lvl6pPr>
            <a:lvl7pPr indent="-342900" lvl="6" marL="3200400">
              <a:spcBef>
                <a:spcPts val="0"/>
              </a:spcBef>
              <a:spcAft>
                <a:spcPts val="0"/>
              </a:spcAft>
              <a:buClr>
                <a:schemeClr val="dk1"/>
              </a:buClr>
              <a:buSzPts val="1800"/>
              <a:buChar char="●"/>
              <a:defRPr sz="1800"/>
            </a:lvl7pPr>
            <a:lvl8pPr indent="-342900" lvl="7" marL="3657600">
              <a:spcBef>
                <a:spcPts val="0"/>
              </a:spcBef>
              <a:spcAft>
                <a:spcPts val="0"/>
              </a:spcAft>
              <a:buClr>
                <a:schemeClr val="dk1"/>
              </a:buClr>
              <a:buSzPts val="1800"/>
              <a:buChar char="○"/>
              <a:defRPr sz="1800"/>
            </a:lvl8pPr>
            <a:lvl9pPr indent="-342900" lvl="8" marL="4114800">
              <a:spcBef>
                <a:spcPts val="0"/>
              </a:spcBef>
              <a:spcAft>
                <a:spcPts val="0"/>
              </a:spcAft>
              <a:buClr>
                <a:schemeClr val="dk1"/>
              </a:buClr>
              <a:buSzPts val="1800"/>
              <a:buChar char="■"/>
              <a:defRPr sz="1800"/>
            </a:lvl9pPr>
          </a:lstStyle>
          <a:p/>
        </p:txBody>
      </p:sp>
      <p:sp>
        <p:nvSpPr>
          <p:cNvPr id="43" name="Google Shape;43;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35" name="Shape 435"/>
        <p:cNvGrpSpPr/>
        <p:nvPr/>
      </p:nvGrpSpPr>
      <p:grpSpPr>
        <a:xfrm>
          <a:off x="0" y="0"/>
          <a:ext cx="0" cy="0"/>
          <a:chOff x="0" y="0"/>
          <a:chExt cx="0" cy="0"/>
        </a:xfrm>
      </p:grpSpPr>
      <p:sp>
        <p:nvSpPr>
          <p:cNvPr id="436" name="Google Shape;436;p4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37" name="Google Shape;43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38" name="Shape 438"/>
        <p:cNvGrpSpPr/>
        <p:nvPr/>
      </p:nvGrpSpPr>
      <p:grpSpPr>
        <a:xfrm>
          <a:off x="0" y="0"/>
          <a:ext cx="0" cy="0"/>
          <a:chOff x="0" y="0"/>
          <a:chExt cx="0" cy="0"/>
        </a:xfrm>
      </p:grpSpPr>
      <p:sp>
        <p:nvSpPr>
          <p:cNvPr id="439" name="Google Shape;439;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1" name="Google Shape;441;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42" name="Google Shape;442;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43" name="Google Shape;44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44" name="Shape 444"/>
        <p:cNvGrpSpPr/>
        <p:nvPr/>
      </p:nvGrpSpPr>
      <p:grpSpPr>
        <a:xfrm>
          <a:off x="0" y="0"/>
          <a:ext cx="0" cy="0"/>
          <a:chOff x="0" y="0"/>
          <a:chExt cx="0" cy="0"/>
        </a:xfrm>
      </p:grpSpPr>
      <p:sp>
        <p:nvSpPr>
          <p:cNvPr id="445" name="Google Shape;445;p4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446" name="Google Shape;44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7" name="Shape 447"/>
        <p:cNvGrpSpPr/>
        <p:nvPr/>
      </p:nvGrpSpPr>
      <p:grpSpPr>
        <a:xfrm>
          <a:off x="0" y="0"/>
          <a:ext cx="0" cy="0"/>
          <a:chOff x="0" y="0"/>
          <a:chExt cx="0" cy="0"/>
        </a:xfrm>
      </p:grpSpPr>
      <p:sp>
        <p:nvSpPr>
          <p:cNvPr id="448" name="Google Shape;448;p4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9" name="Google Shape;449;p4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50" name="Google Shape;45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451" name="Shape 451"/>
        <p:cNvGrpSpPr/>
        <p:nvPr/>
      </p:nvGrpSpPr>
      <p:grpSpPr>
        <a:xfrm>
          <a:off x="0" y="0"/>
          <a:ext cx="0" cy="0"/>
          <a:chOff x="0" y="0"/>
          <a:chExt cx="0" cy="0"/>
        </a:xfrm>
      </p:grpSpPr>
      <p:sp>
        <p:nvSpPr>
          <p:cNvPr id="452" name="Google Shape;45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53" name="Shape 453"/>
        <p:cNvGrpSpPr/>
        <p:nvPr/>
      </p:nvGrpSpPr>
      <p:grpSpPr>
        <a:xfrm>
          <a:off x="0" y="0"/>
          <a:ext cx="0" cy="0"/>
          <a:chOff x="0" y="0"/>
          <a:chExt cx="0" cy="0"/>
        </a:xfrm>
      </p:grpSpPr>
      <p:sp>
        <p:nvSpPr>
          <p:cNvPr id="454" name="Google Shape;454;p46"/>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55" name="Google Shape;45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56" name="Google Shape;456;p46"/>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7" name="Google Shape;457;p46"/>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8" name="Google Shape;458;p46"/>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9" name="Google Shape;459;p46"/>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0" name="Google Shape;460;p46"/>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1" name="Google Shape;461;p46"/>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462" name="Shape 462"/>
        <p:cNvGrpSpPr/>
        <p:nvPr/>
      </p:nvGrpSpPr>
      <p:grpSpPr>
        <a:xfrm>
          <a:off x="0" y="0"/>
          <a:ext cx="0" cy="0"/>
          <a:chOff x="0" y="0"/>
          <a:chExt cx="0" cy="0"/>
        </a:xfrm>
      </p:grpSpPr>
      <p:sp>
        <p:nvSpPr>
          <p:cNvPr id="463" name="Google Shape;46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64" name="Google Shape;464;p47"/>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5" name="Google Shape;465;p47"/>
          <p:cNvSpPr/>
          <p:nvPr>
            <p:ph idx="2" type="pic"/>
          </p:nvPr>
        </p:nvSpPr>
        <p:spPr>
          <a:xfrm>
            <a:off x="4992024" y="1152775"/>
            <a:ext cx="3840300" cy="3416400"/>
          </a:xfrm>
          <a:prstGeom prst="rect">
            <a:avLst/>
          </a:prstGeom>
          <a:noFill/>
          <a:ln>
            <a:noFill/>
          </a:ln>
        </p:spPr>
      </p:sp>
      <p:sp>
        <p:nvSpPr>
          <p:cNvPr id="466" name="Google Shape;46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467" name="Shape 467"/>
        <p:cNvGrpSpPr/>
        <p:nvPr/>
      </p:nvGrpSpPr>
      <p:grpSpPr>
        <a:xfrm>
          <a:off x="0" y="0"/>
          <a:ext cx="0" cy="0"/>
          <a:chOff x="0" y="0"/>
          <a:chExt cx="0" cy="0"/>
        </a:xfrm>
      </p:grpSpPr>
      <p:sp>
        <p:nvSpPr>
          <p:cNvPr id="468" name="Google Shape;46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69" name="Google Shape;469;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70" name="Google Shape;470;p48"/>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1" name="Google Shape;471;p48"/>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2" name="Google Shape;472;p48"/>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3" name="Google Shape;473;p48"/>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474" name="Shape 474"/>
        <p:cNvGrpSpPr/>
        <p:nvPr/>
      </p:nvGrpSpPr>
      <p:grpSpPr>
        <a:xfrm>
          <a:off x="0" y="0"/>
          <a:ext cx="0" cy="0"/>
          <a:chOff x="0" y="0"/>
          <a:chExt cx="0" cy="0"/>
        </a:xfrm>
      </p:grpSpPr>
      <p:sp>
        <p:nvSpPr>
          <p:cNvPr id="475" name="Google Shape;47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76" name="Google Shape;476;p49"/>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7" name="Google Shape;477;p49"/>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8" name="Google Shape;478;p49"/>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9" name="Google Shape;479;p4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80" name="Google Shape;480;p49"/>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1" name="Google Shape;481;p49"/>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2" name="Google Shape;482;p49"/>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483" name="Shape 483"/>
        <p:cNvGrpSpPr/>
        <p:nvPr/>
      </p:nvGrpSpPr>
      <p:grpSpPr>
        <a:xfrm>
          <a:off x="0" y="0"/>
          <a:ext cx="0" cy="0"/>
          <a:chOff x="0" y="0"/>
          <a:chExt cx="0" cy="0"/>
        </a:xfrm>
      </p:grpSpPr>
      <p:sp>
        <p:nvSpPr>
          <p:cNvPr id="484" name="Google Shape;48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85" name="Google Shape;485;p50"/>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6" name="Google Shape;486;p50"/>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7" name="Google Shape;487;p50"/>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8" name="Google Shape;488;p50"/>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9" name="Google Shape;489;p50"/>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90" name="Google Shape;490;p50"/>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1" name="Google Shape;491;p50"/>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2" name="Google Shape;492;p50"/>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3" name="Google Shape;493;p50"/>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bg>
      <p:bgPr>
        <a:solidFill>
          <a:schemeClr val="lt1"/>
        </a:solidFill>
      </p:bgPr>
    </p:bg>
    <p:spTree>
      <p:nvGrpSpPr>
        <p:cNvPr id="44" name="Shape 44"/>
        <p:cNvGrpSpPr/>
        <p:nvPr/>
      </p:nvGrpSpPr>
      <p:grpSpPr>
        <a:xfrm>
          <a:off x="0" y="0"/>
          <a:ext cx="0" cy="0"/>
          <a:chOff x="0" y="0"/>
          <a:chExt cx="0" cy="0"/>
        </a:xfrm>
      </p:grpSpPr>
      <p:sp>
        <p:nvSpPr>
          <p:cNvPr id="45" name="Google Shape;45;p6"/>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graphicFrame>
        <p:nvGraphicFramePr>
          <p:cNvPr id="46" name="Google Shape;46;p6"/>
          <p:cNvGraphicFramePr/>
          <p:nvPr/>
        </p:nvGraphicFramePr>
        <p:xfrm>
          <a:off x="228588" y="2431250"/>
          <a:ext cx="3000000" cy="3000000"/>
        </p:xfrm>
        <a:graphic>
          <a:graphicData uri="http://schemas.openxmlformats.org/drawingml/2006/table">
            <a:tbl>
              <a:tblPr>
                <a:noFill/>
                <a:tableStyleId>{4F097D92-81AD-4CD4-BF80-C434D6850F06}</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47" name="Google Shape;47;p6"/>
          <p:cNvGraphicFramePr/>
          <p:nvPr/>
        </p:nvGraphicFramePr>
        <p:xfrm>
          <a:off x="3216075" y="2431250"/>
          <a:ext cx="3000000" cy="3000000"/>
        </p:xfrm>
        <a:graphic>
          <a:graphicData uri="http://schemas.openxmlformats.org/drawingml/2006/table">
            <a:tbl>
              <a:tblPr>
                <a:noFill/>
                <a:tableStyleId>{4F097D92-81AD-4CD4-BF80-C434D6850F06}</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48" name="Google Shape;48;p6"/>
          <p:cNvGraphicFramePr/>
          <p:nvPr/>
        </p:nvGraphicFramePr>
        <p:xfrm>
          <a:off x="6203563" y="2431250"/>
          <a:ext cx="3000000" cy="3000000"/>
        </p:xfrm>
        <a:graphic>
          <a:graphicData uri="http://schemas.openxmlformats.org/drawingml/2006/table">
            <a:tbl>
              <a:tblPr>
                <a:noFill/>
                <a:tableStyleId>{4F097D92-81AD-4CD4-BF80-C434D6850F06}</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sp>
        <p:nvSpPr>
          <p:cNvPr id="49" name="Google Shape;49;p6"/>
          <p:cNvSpPr txBox="1"/>
          <p:nvPr>
            <p:ph idx="1" type="body"/>
          </p:nvPr>
        </p:nvSpPr>
        <p:spPr>
          <a:xfrm>
            <a:off x="356300"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 name="Google Shape;50;p6"/>
          <p:cNvSpPr txBox="1"/>
          <p:nvPr>
            <p:ph idx="2" type="body"/>
          </p:nvPr>
        </p:nvSpPr>
        <p:spPr>
          <a:xfrm>
            <a:off x="3343788"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 name="Google Shape;51;p6"/>
          <p:cNvSpPr txBox="1"/>
          <p:nvPr>
            <p:ph idx="3" type="body"/>
          </p:nvPr>
        </p:nvSpPr>
        <p:spPr>
          <a:xfrm>
            <a:off x="6331275"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 name="Google Shape;52;p6"/>
          <p:cNvSpPr txBox="1"/>
          <p:nvPr>
            <p:ph idx="4" type="title"/>
          </p:nvPr>
        </p:nvSpPr>
        <p:spPr>
          <a:xfrm>
            <a:off x="3333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3" name="Google Shape;53;p6"/>
          <p:cNvSpPr txBox="1"/>
          <p:nvPr>
            <p:ph idx="5" type="title"/>
          </p:nvPr>
        </p:nvSpPr>
        <p:spPr>
          <a:xfrm>
            <a:off x="33208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4" name="Google Shape;54;p6"/>
          <p:cNvSpPr txBox="1"/>
          <p:nvPr>
            <p:ph idx="6" type="title"/>
          </p:nvPr>
        </p:nvSpPr>
        <p:spPr>
          <a:xfrm>
            <a:off x="6308325"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5" name="Google Shape;55;p6"/>
          <p:cNvSpPr txBox="1"/>
          <p:nvPr>
            <p:ph idx="7" type="body"/>
          </p:nvPr>
        </p:nvSpPr>
        <p:spPr>
          <a:xfrm>
            <a:off x="5349150" y="457200"/>
            <a:ext cx="3572700" cy="154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 name="Google Shape;56;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94" name="Shape 494"/>
        <p:cNvGrpSpPr/>
        <p:nvPr/>
      </p:nvGrpSpPr>
      <p:grpSpPr>
        <a:xfrm>
          <a:off x="0" y="0"/>
          <a:ext cx="0" cy="0"/>
          <a:chOff x="0" y="0"/>
          <a:chExt cx="0" cy="0"/>
        </a:xfrm>
      </p:grpSpPr>
      <p:sp>
        <p:nvSpPr>
          <p:cNvPr id="495" name="Google Shape;49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6" name="Google Shape;49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97" name="Google Shape;497;p51"/>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98" name="Shape 498"/>
        <p:cNvGrpSpPr/>
        <p:nvPr/>
      </p:nvGrpSpPr>
      <p:grpSpPr>
        <a:xfrm>
          <a:off x="0" y="0"/>
          <a:ext cx="0" cy="0"/>
          <a:chOff x="0" y="0"/>
          <a:chExt cx="0" cy="0"/>
        </a:xfrm>
      </p:grpSpPr>
      <p:sp>
        <p:nvSpPr>
          <p:cNvPr id="499" name="Google Shape;499;p52"/>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0" name="Google Shape;500;p52"/>
          <p:cNvSpPr/>
          <p:nvPr>
            <p:ph idx="2" type="pic"/>
          </p:nvPr>
        </p:nvSpPr>
        <p:spPr>
          <a:xfrm>
            <a:off x="4804825" y="1133300"/>
            <a:ext cx="4027500" cy="2392800"/>
          </a:xfrm>
          <a:prstGeom prst="rect">
            <a:avLst/>
          </a:prstGeom>
          <a:noFill/>
          <a:ln>
            <a:noFill/>
          </a:ln>
        </p:spPr>
      </p:sp>
      <p:sp>
        <p:nvSpPr>
          <p:cNvPr id="501" name="Google Shape;501;p52"/>
          <p:cNvSpPr/>
          <p:nvPr>
            <p:ph idx="3" type="pic"/>
          </p:nvPr>
        </p:nvSpPr>
        <p:spPr>
          <a:xfrm>
            <a:off x="311725" y="1133300"/>
            <a:ext cx="4027500" cy="2392800"/>
          </a:xfrm>
          <a:prstGeom prst="rect">
            <a:avLst/>
          </a:prstGeom>
          <a:noFill/>
          <a:ln>
            <a:noFill/>
          </a:ln>
        </p:spPr>
      </p:sp>
      <p:sp>
        <p:nvSpPr>
          <p:cNvPr id="502" name="Google Shape;502;p52"/>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3" name="Google Shape;503;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04" name="Google Shape;50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5" name="Google Shape;505;p52"/>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06" name="Google Shape;506;p52"/>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07" name="Shape 507"/>
        <p:cNvGrpSpPr/>
        <p:nvPr/>
      </p:nvGrpSpPr>
      <p:grpSpPr>
        <a:xfrm>
          <a:off x="0" y="0"/>
          <a:ext cx="0" cy="0"/>
          <a:chOff x="0" y="0"/>
          <a:chExt cx="0" cy="0"/>
        </a:xfrm>
      </p:grpSpPr>
      <p:sp>
        <p:nvSpPr>
          <p:cNvPr id="508" name="Google Shape;508;p53"/>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9" name="Google Shape;509;p53"/>
          <p:cNvSpPr/>
          <p:nvPr>
            <p:ph idx="2" type="pic"/>
          </p:nvPr>
        </p:nvSpPr>
        <p:spPr>
          <a:xfrm>
            <a:off x="6205225" y="1128325"/>
            <a:ext cx="2627100" cy="2273100"/>
          </a:xfrm>
          <a:prstGeom prst="rect">
            <a:avLst/>
          </a:prstGeom>
          <a:noFill/>
          <a:ln>
            <a:noFill/>
          </a:ln>
        </p:spPr>
      </p:sp>
      <p:sp>
        <p:nvSpPr>
          <p:cNvPr id="510" name="Google Shape;510;p53"/>
          <p:cNvSpPr/>
          <p:nvPr>
            <p:ph idx="3" type="pic"/>
          </p:nvPr>
        </p:nvSpPr>
        <p:spPr>
          <a:xfrm>
            <a:off x="311725" y="1128325"/>
            <a:ext cx="2627100" cy="2273100"/>
          </a:xfrm>
          <a:prstGeom prst="rect">
            <a:avLst/>
          </a:prstGeom>
          <a:noFill/>
          <a:ln>
            <a:noFill/>
          </a:ln>
        </p:spPr>
      </p:sp>
      <p:sp>
        <p:nvSpPr>
          <p:cNvPr id="511" name="Google Shape;511;p53"/>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2" name="Google Shape;512;p53"/>
          <p:cNvSpPr/>
          <p:nvPr>
            <p:ph idx="5" type="pic"/>
          </p:nvPr>
        </p:nvSpPr>
        <p:spPr>
          <a:xfrm>
            <a:off x="3255250" y="1128325"/>
            <a:ext cx="2627100" cy="2273100"/>
          </a:xfrm>
          <a:prstGeom prst="rect">
            <a:avLst/>
          </a:prstGeom>
          <a:noFill/>
          <a:ln>
            <a:noFill/>
          </a:ln>
        </p:spPr>
      </p:sp>
      <p:sp>
        <p:nvSpPr>
          <p:cNvPr id="513" name="Google Shape;513;p53"/>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4" name="Google Shape;51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15" name="Google Shape;51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16" name="Google Shape;516;p53"/>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17" name="Google Shape;517;p53"/>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18" name="Google Shape;518;p53"/>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519" name="Shape 519"/>
        <p:cNvGrpSpPr/>
        <p:nvPr/>
      </p:nvGrpSpPr>
      <p:grpSpPr>
        <a:xfrm>
          <a:off x="0" y="0"/>
          <a:ext cx="0" cy="0"/>
          <a:chOff x="0" y="0"/>
          <a:chExt cx="0" cy="0"/>
        </a:xfrm>
      </p:grpSpPr>
      <p:sp>
        <p:nvSpPr>
          <p:cNvPr id="520" name="Google Shape;520;p54"/>
          <p:cNvSpPr/>
          <p:nvPr>
            <p:ph idx="2" type="pic"/>
          </p:nvPr>
        </p:nvSpPr>
        <p:spPr>
          <a:xfrm>
            <a:off x="311700" y="445025"/>
            <a:ext cx="8520600" cy="4218300"/>
          </a:xfrm>
          <a:prstGeom prst="rect">
            <a:avLst/>
          </a:prstGeom>
          <a:noFill/>
          <a:ln>
            <a:noFill/>
          </a:ln>
        </p:spPr>
      </p:sp>
      <p:sp>
        <p:nvSpPr>
          <p:cNvPr id="521" name="Google Shape;521;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522" name="Shape 522"/>
        <p:cNvGrpSpPr/>
        <p:nvPr/>
      </p:nvGrpSpPr>
      <p:grpSpPr>
        <a:xfrm>
          <a:off x="0" y="0"/>
          <a:ext cx="0" cy="0"/>
          <a:chOff x="0" y="0"/>
          <a:chExt cx="0" cy="0"/>
        </a:xfrm>
      </p:grpSpPr>
      <p:sp>
        <p:nvSpPr>
          <p:cNvPr id="523" name="Google Shape;52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24" name="Google Shape;524;p55"/>
          <p:cNvSpPr/>
          <p:nvPr>
            <p:ph idx="2" type="pic"/>
          </p:nvPr>
        </p:nvSpPr>
        <p:spPr>
          <a:xfrm>
            <a:off x="3389600" y="118913"/>
            <a:ext cx="1643700" cy="1535100"/>
          </a:xfrm>
          <a:prstGeom prst="rect">
            <a:avLst/>
          </a:prstGeom>
          <a:noFill/>
          <a:ln>
            <a:noFill/>
          </a:ln>
        </p:spPr>
      </p:sp>
      <p:sp>
        <p:nvSpPr>
          <p:cNvPr id="525" name="Google Shape;525;p55"/>
          <p:cNvSpPr/>
          <p:nvPr>
            <p:ph idx="3" type="pic"/>
          </p:nvPr>
        </p:nvSpPr>
        <p:spPr>
          <a:xfrm>
            <a:off x="5195935" y="118913"/>
            <a:ext cx="1643700" cy="1535100"/>
          </a:xfrm>
          <a:prstGeom prst="rect">
            <a:avLst/>
          </a:prstGeom>
          <a:noFill/>
          <a:ln>
            <a:noFill/>
          </a:ln>
        </p:spPr>
      </p:sp>
      <p:sp>
        <p:nvSpPr>
          <p:cNvPr id="526" name="Google Shape;526;p55"/>
          <p:cNvSpPr/>
          <p:nvPr>
            <p:ph idx="4" type="pic"/>
          </p:nvPr>
        </p:nvSpPr>
        <p:spPr>
          <a:xfrm>
            <a:off x="7002270" y="118913"/>
            <a:ext cx="1643700" cy="1535100"/>
          </a:xfrm>
          <a:prstGeom prst="rect">
            <a:avLst/>
          </a:prstGeom>
          <a:noFill/>
          <a:ln>
            <a:noFill/>
          </a:ln>
        </p:spPr>
      </p:sp>
      <p:sp>
        <p:nvSpPr>
          <p:cNvPr id="527" name="Google Shape;527;p55"/>
          <p:cNvSpPr/>
          <p:nvPr>
            <p:ph idx="5" type="pic"/>
          </p:nvPr>
        </p:nvSpPr>
        <p:spPr>
          <a:xfrm>
            <a:off x="3389588" y="1804212"/>
            <a:ext cx="1643700" cy="1535100"/>
          </a:xfrm>
          <a:prstGeom prst="rect">
            <a:avLst/>
          </a:prstGeom>
          <a:noFill/>
          <a:ln>
            <a:noFill/>
          </a:ln>
        </p:spPr>
      </p:sp>
      <p:sp>
        <p:nvSpPr>
          <p:cNvPr id="528" name="Google Shape;528;p55"/>
          <p:cNvSpPr/>
          <p:nvPr>
            <p:ph idx="6" type="pic"/>
          </p:nvPr>
        </p:nvSpPr>
        <p:spPr>
          <a:xfrm>
            <a:off x="5195922" y="1804212"/>
            <a:ext cx="1643700" cy="1535100"/>
          </a:xfrm>
          <a:prstGeom prst="rect">
            <a:avLst/>
          </a:prstGeom>
          <a:noFill/>
          <a:ln>
            <a:noFill/>
          </a:ln>
        </p:spPr>
      </p:sp>
      <p:sp>
        <p:nvSpPr>
          <p:cNvPr id="529" name="Google Shape;529;p55"/>
          <p:cNvSpPr/>
          <p:nvPr>
            <p:ph idx="7" type="pic"/>
          </p:nvPr>
        </p:nvSpPr>
        <p:spPr>
          <a:xfrm>
            <a:off x="7002257" y="1804212"/>
            <a:ext cx="1643700" cy="1535100"/>
          </a:xfrm>
          <a:prstGeom prst="rect">
            <a:avLst/>
          </a:prstGeom>
          <a:noFill/>
          <a:ln>
            <a:noFill/>
          </a:ln>
        </p:spPr>
      </p:sp>
      <p:sp>
        <p:nvSpPr>
          <p:cNvPr id="530" name="Google Shape;530;p55"/>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31" name="Google Shape;531;p55"/>
          <p:cNvSpPr/>
          <p:nvPr>
            <p:ph idx="8" type="pic"/>
          </p:nvPr>
        </p:nvSpPr>
        <p:spPr>
          <a:xfrm>
            <a:off x="3389588" y="3489487"/>
            <a:ext cx="1643700" cy="1535100"/>
          </a:xfrm>
          <a:prstGeom prst="rect">
            <a:avLst/>
          </a:prstGeom>
          <a:noFill/>
          <a:ln>
            <a:noFill/>
          </a:ln>
        </p:spPr>
      </p:sp>
      <p:sp>
        <p:nvSpPr>
          <p:cNvPr id="532" name="Google Shape;532;p55"/>
          <p:cNvSpPr/>
          <p:nvPr>
            <p:ph idx="9" type="pic"/>
          </p:nvPr>
        </p:nvSpPr>
        <p:spPr>
          <a:xfrm>
            <a:off x="5195922" y="3489487"/>
            <a:ext cx="1643700" cy="1535100"/>
          </a:xfrm>
          <a:prstGeom prst="rect">
            <a:avLst/>
          </a:prstGeom>
          <a:noFill/>
          <a:ln>
            <a:noFill/>
          </a:ln>
        </p:spPr>
      </p:sp>
      <p:sp>
        <p:nvSpPr>
          <p:cNvPr id="533" name="Google Shape;533;p55"/>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type="titleOnly">
  <p:cSld name="TITLE_ONLY">
    <p:spTree>
      <p:nvGrpSpPr>
        <p:cNvPr id="57" name="Shape 57"/>
        <p:cNvGrpSpPr/>
        <p:nvPr/>
      </p:nvGrpSpPr>
      <p:grpSpPr>
        <a:xfrm>
          <a:off x="0" y="0"/>
          <a:ext cx="0" cy="0"/>
          <a:chOff x="0" y="0"/>
          <a:chExt cx="0" cy="0"/>
        </a:xfrm>
      </p:grpSpPr>
      <p:sp>
        <p:nvSpPr>
          <p:cNvPr id="58" name="Google Shape;58;p7"/>
          <p:cNvSpPr/>
          <p:nvPr>
            <p:ph idx="2" type="pic"/>
          </p:nvPr>
        </p:nvSpPr>
        <p:spPr>
          <a:xfrm>
            <a:off x="0" y="0"/>
            <a:ext cx="9144000" cy="5143500"/>
          </a:xfrm>
          <a:prstGeom prst="rect">
            <a:avLst/>
          </a:prstGeom>
          <a:noFill/>
          <a:ln>
            <a:noFill/>
          </a:ln>
        </p:spPr>
      </p:sp>
      <p:sp>
        <p:nvSpPr>
          <p:cNvPr id="59" name="Google Shape;59;p7"/>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60" name="Google Shape;60;p7"/>
          <p:cNvSpPr txBox="1"/>
          <p:nvPr>
            <p:ph idx="1" type="subTitle"/>
          </p:nvPr>
        </p:nvSpPr>
        <p:spPr>
          <a:xfrm>
            <a:off x="6057978" y="2290775"/>
            <a:ext cx="2857500" cy="41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1" name="Google Shape;61;p7"/>
          <p:cNvSpPr txBox="1"/>
          <p:nvPr>
            <p:ph idx="3" type="body"/>
          </p:nvPr>
        </p:nvSpPr>
        <p:spPr>
          <a:xfrm>
            <a:off x="6057900" y="2814700"/>
            <a:ext cx="2857500" cy="210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62" name="Google Shape;6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1 slide">
  <p:cSld name="ONE_COLUMN_TEXT">
    <p:spTree>
      <p:nvGrpSpPr>
        <p:cNvPr id="63" name="Shape 63"/>
        <p:cNvGrpSpPr/>
        <p:nvPr/>
      </p:nvGrpSpPr>
      <p:grpSpPr>
        <a:xfrm>
          <a:off x="0" y="0"/>
          <a:ext cx="0" cy="0"/>
          <a:chOff x="0" y="0"/>
          <a:chExt cx="0" cy="0"/>
        </a:xfrm>
      </p:grpSpPr>
      <p:graphicFrame>
        <p:nvGraphicFramePr>
          <p:cNvPr id="64" name="Google Shape;64;p8"/>
          <p:cNvGraphicFramePr/>
          <p:nvPr/>
        </p:nvGraphicFramePr>
        <p:xfrm>
          <a:off x="228588" y="673800"/>
          <a:ext cx="3000000" cy="3000000"/>
        </p:xfrm>
        <a:graphic>
          <a:graphicData uri="http://schemas.openxmlformats.org/drawingml/2006/table">
            <a:tbl>
              <a:tblPr>
                <a:noFill/>
                <a:tableStyleId>{4F097D92-81AD-4CD4-BF80-C434D6850F06}</a:tableStyleId>
              </a:tblPr>
              <a:tblGrid>
                <a:gridCol w="8686800"/>
              </a:tblGrid>
              <a:tr h="1578575">
                <a:tc>
                  <a:txBody>
                    <a:bodyPr/>
                    <a:lstStyle/>
                    <a:p>
                      <a:pPr indent="0" lvl="0" marL="0" rtl="0" algn="l">
                        <a:spcBef>
                          <a:spcPts val="0"/>
                        </a:spcBef>
                        <a:spcAft>
                          <a:spcPts val="0"/>
                        </a:spcAft>
                        <a:buNone/>
                      </a:pPr>
                      <a:r>
                        <a:t/>
                      </a:r>
                      <a:endParaRPr/>
                    </a:p>
                  </a:txBody>
                  <a:tcPr marT="91425" marB="91425" marR="91425" marL="91425">
                    <a:lnL cap="flat" cmpd="sng" w="28575">
                      <a:solidFill>
                        <a:srgbClr val="FFFCE9">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5" name="Google Shape;65;p8"/>
          <p:cNvSpPr txBox="1"/>
          <p:nvPr>
            <p:ph type="title"/>
          </p:nvPr>
        </p:nvSpPr>
        <p:spPr>
          <a:xfrm>
            <a:off x="5351675" y="760825"/>
            <a:ext cx="3449400" cy="14043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9600"/>
              <a:buNone/>
              <a:defRPr sz="9600"/>
            </a:lvl1pPr>
            <a:lvl2pPr lvl="1" algn="r">
              <a:spcBef>
                <a:spcPts val="0"/>
              </a:spcBef>
              <a:spcAft>
                <a:spcPts val="0"/>
              </a:spcAft>
              <a:buSzPts val="4800"/>
              <a:buNone/>
              <a:defRPr/>
            </a:lvl2pPr>
            <a:lvl3pPr lvl="2" algn="r">
              <a:spcBef>
                <a:spcPts val="0"/>
              </a:spcBef>
              <a:spcAft>
                <a:spcPts val="0"/>
              </a:spcAft>
              <a:buSzPts val="4800"/>
              <a:buNone/>
              <a:defRPr/>
            </a:lvl3pPr>
            <a:lvl4pPr lvl="3" algn="r">
              <a:spcBef>
                <a:spcPts val="0"/>
              </a:spcBef>
              <a:spcAft>
                <a:spcPts val="0"/>
              </a:spcAft>
              <a:buSzPts val="4800"/>
              <a:buNone/>
              <a:defRPr/>
            </a:lvl4pPr>
            <a:lvl5pPr lvl="4" algn="r">
              <a:spcBef>
                <a:spcPts val="0"/>
              </a:spcBef>
              <a:spcAft>
                <a:spcPts val="0"/>
              </a:spcAft>
              <a:buSzPts val="4800"/>
              <a:buNone/>
              <a:defRPr/>
            </a:lvl5pPr>
            <a:lvl6pPr lvl="5" algn="r">
              <a:spcBef>
                <a:spcPts val="0"/>
              </a:spcBef>
              <a:spcAft>
                <a:spcPts val="0"/>
              </a:spcAft>
              <a:buSzPts val="4800"/>
              <a:buNone/>
              <a:defRPr/>
            </a:lvl6pPr>
            <a:lvl7pPr lvl="6" algn="r">
              <a:spcBef>
                <a:spcPts val="0"/>
              </a:spcBef>
              <a:spcAft>
                <a:spcPts val="0"/>
              </a:spcAft>
              <a:buSzPts val="4800"/>
              <a:buNone/>
              <a:defRPr/>
            </a:lvl7pPr>
            <a:lvl8pPr lvl="7" algn="r">
              <a:spcBef>
                <a:spcPts val="0"/>
              </a:spcBef>
              <a:spcAft>
                <a:spcPts val="0"/>
              </a:spcAft>
              <a:buSzPts val="4800"/>
              <a:buNone/>
              <a:defRPr/>
            </a:lvl8pPr>
            <a:lvl9pPr lvl="8" algn="r">
              <a:spcBef>
                <a:spcPts val="0"/>
              </a:spcBef>
              <a:spcAft>
                <a:spcPts val="0"/>
              </a:spcAft>
              <a:buSzPts val="4800"/>
              <a:buNone/>
              <a:defRPr/>
            </a:lvl9pPr>
          </a:lstStyle>
          <a:p/>
        </p:txBody>
      </p:sp>
      <p:sp>
        <p:nvSpPr>
          <p:cNvPr id="66" name="Google Shape;66;p8"/>
          <p:cNvSpPr txBox="1"/>
          <p:nvPr>
            <p:ph idx="1" type="subTitle"/>
          </p:nvPr>
        </p:nvSpPr>
        <p:spPr>
          <a:xfrm>
            <a:off x="227975" y="2357950"/>
            <a:ext cx="35721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67" name="Google Shape;67;p8"/>
          <p:cNvSpPr txBox="1"/>
          <p:nvPr>
            <p:ph idx="2" type="body"/>
          </p:nvPr>
        </p:nvSpPr>
        <p:spPr>
          <a:xfrm>
            <a:off x="227875" y="2923725"/>
            <a:ext cx="3692400" cy="19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cxnSp>
        <p:nvCxnSpPr>
          <p:cNvPr id="68" name="Google Shape;68;p8"/>
          <p:cNvCxnSpPr/>
          <p:nvPr/>
        </p:nvCxnSpPr>
        <p:spPr>
          <a:xfrm>
            <a:off x="7700100" y="2252375"/>
            <a:ext cx="0" cy="281400"/>
          </a:xfrm>
          <a:prstGeom prst="straightConnector1">
            <a:avLst/>
          </a:prstGeom>
          <a:noFill/>
          <a:ln cap="flat" cmpd="sng" w="28575">
            <a:solidFill>
              <a:schemeClr val="dk1"/>
            </a:solidFill>
            <a:prstDash val="solid"/>
            <a:round/>
            <a:headEnd len="med" w="med" type="none"/>
            <a:tailEnd len="med" w="med" type="none"/>
          </a:ln>
        </p:spPr>
      </p:cxnSp>
      <p:sp>
        <p:nvSpPr>
          <p:cNvPr id="69" name="Google Shape;69;p8"/>
          <p:cNvSpPr txBox="1"/>
          <p:nvPr>
            <p:ph idx="3" type="subTitle"/>
          </p:nvPr>
        </p:nvSpPr>
        <p:spPr>
          <a:xfrm>
            <a:off x="5351675" y="2357950"/>
            <a:ext cx="5919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0" name="Google Shape;70;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Updates">
  <p:cSld name="MAIN_POINT">
    <p:bg>
      <p:bgPr>
        <a:solidFill>
          <a:schemeClr val="lt1"/>
        </a:solidFill>
      </p:bgPr>
    </p:bg>
    <p:spTree>
      <p:nvGrpSpPr>
        <p:cNvPr id="71" name="Shape 71"/>
        <p:cNvGrpSpPr/>
        <p:nvPr/>
      </p:nvGrpSpPr>
      <p:grpSpPr>
        <a:xfrm>
          <a:off x="0" y="0"/>
          <a:ext cx="0" cy="0"/>
          <a:chOff x="0" y="0"/>
          <a:chExt cx="0" cy="0"/>
        </a:xfrm>
      </p:grpSpPr>
      <p:graphicFrame>
        <p:nvGraphicFramePr>
          <p:cNvPr id="72" name="Google Shape;72;p9"/>
          <p:cNvGraphicFramePr/>
          <p:nvPr/>
        </p:nvGraphicFramePr>
        <p:xfrm>
          <a:off x="226313" y="1420925"/>
          <a:ext cx="3000000" cy="3000000"/>
        </p:xfrm>
        <a:graphic>
          <a:graphicData uri="http://schemas.openxmlformats.org/drawingml/2006/table">
            <a:tbl>
              <a:tblPr>
                <a:noFill/>
                <a:tableStyleId>{4F097D92-81AD-4CD4-BF80-C434D6850F06}</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73" name="Google Shape;73;p9"/>
          <p:cNvGraphicFramePr/>
          <p:nvPr/>
        </p:nvGraphicFramePr>
        <p:xfrm>
          <a:off x="226300" y="2657563"/>
          <a:ext cx="3000000" cy="3000000"/>
        </p:xfrm>
        <a:graphic>
          <a:graphicData uri="http://schemas.openxmlformats.org/drawingml/2006/table">
            <a:tbl>
              <a:tblPr>
                <a:noFill/>
                <a:tableStyleId>{4F097D92-81AD-4CD4-BF80-C434D6850F06}</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74" name="Google Shape;74;p9"/>
          <p:cNvGraphicFramePr/>
          <p:nvPr/>
        </p:nvGraphicFramePr>
        <p:xfrm>
          <a:off x="226300" y="3894500"/>
          <a:ext cx="3000000" cy="3000000"/>
        </p:xfrm>
        <a:graphic>
          <a:graphicData uri="http://schemas.openxmlformats.org/drawingml/2006/table">
            <a:tbl>
              <a:tblPr>
                <a:noFill/>
                <a:tableStyleId>{4F097D92-81AD-4CD4-BF80-C434D6850F06}</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5" name="Google Shape;75;p9"/>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76" name="Google Shape;76;p9"/>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7" name="Google Shape;77;p9"/>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8" name="Google Shape;78;p9"/>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9" name="Google Shape;79;p9"/>
          <p:cNvSpPr txBox="1"/>
          <p:nvPr>
            <p:ph idx="4" type="body"/>
          </p:nvPr>
        </p:nvSpPr>
        <p:spPr>
          <a:xfrm>
            <a:off x="3086100" y="142097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80" name="Google Shape;80;p9"/>
          <p:cNvSpPr txBox="1"/>
          <p:nvPr>
            <p:ph idx="5" type="body"/>
          </p:nvPr>
        </p:nvSpPr>
        <p:spPr>
          <a:xfrm>
            <a:off x="3086100" y="2657788"/>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81" name="Google Shape;81;p9"/>
          <p:cNvSpPr txBox="1"/>
          <p:nvPr>
            <p:ph idx="6" type="body"/>
          </p:nvPr>
        </p:nvSpPr>
        <p:spPr>
          <a:xfrm>
            <a:off x="3085975" y="389452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82" name="Google Shape;82;p9"/>
          <p:cNvSpPr txBox="1"/>
          <p:nvPr>
            <p:ph idx="7" type="title"/>
          </p:nvPr>
        </p:nvSpPr>
        <p:spPr>
          <a:xfrm>
            <a:off x="6106025" y="142112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83" name="Google Shape;83;p9"/>
          <p:cNvSpPr txBox="1"/>
          <p:nvPr>
            <p:ph idx="8" type="title"/>
          </p:nvPr>
        </p:nvSpPr>
        <p:spPr>
          <a:xfrm>
            <a:off x="6106025" y="2657788"/>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84" name="Google Shape;84;p9"/>
          <p:cNvSpPr txBox="1"/>
          <p:nvPr>
            <p:ph idx="9" type="title"/>
          </p:nvPr>
        </p:nvSpPr>
        <p:spPr>
          <a:xfrm>
            <a:off x="6106025" y="389447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85" name="Google Shape;85;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pan">
  <p:cSld name="CUSTOM_7">
    <p:bg>
      <p:bgPr>
        <a:solidFill>
          <a:schemeClr val="dk1"/>
        </a:solidFill>
      </p:bgPr>
    </p:bg>
    <p:spTree>
      <p:nvGrpSpPr>
        <p:cNvPr id="86" name="Shape 86"/>
        <p:cNvGrpSpPr/>
        <p:nvPr/>
      </p:nvGrpSpPr>
      <p:grpSpPr>
        <a:xfrm>
          <a:off x="0" y="0"/>
          <a:ext cx="0" cy="0"/>
          <a:chOff x="0" y="0"/>
          <a:chExt cx="0" cy="0"/>
        </a:xfrm>
      </p:grpSpPr>
      <p:graphicFrame>
        <p:nvGraphicFramePr>
          <p:cNvPr id="87" name="Google Shape;87;p10"/>
          <p:cNvGraphicFramePr/>
          <p:nvPr/>
        </p:nvGraphicFramePr>
        <p:xfrm>
          <a:off x="228588" y="1424250"/>
          <a:ext cx="3000000" cy="3000000"/>
        </p:xfrm>
        <a:graphic>
          <a:graphicData uri="http://schemas.openxmlformats.org/drawingml/2006/table">
            <a:tbl>
              <a:tblPr>
                <a:noFill/>
                <a:tableStyleId>{4F097D92-81AD-4CD4-BF80-C434D6850F06}</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88" name="Google Shape;88;p10"/>
          <p:cNvGraphicFramePr/>
          <p:nvPr/>
        </p:nvGraphicFramePr>
        <p:xfrm>
          <a:off x="3216075" y="1424250"/>
          <a:ext cx="3000000" cy="3000000"/>
        </p:xfrm>
        <a:graphic>
          <a:graphicData uri="http://schemas.openxmlformats.org/drawingml/2006/table">
            <a:tbl>
              <a:tblPr>
                <a:noFill/>
                <a:tableStyleId>{4F097D92-81AD-4CD4-BF80-C434D6850F06}</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89" name="Google Shape;89;p10"/>
          <p:cNvGraphicFramePr/>
          <p:nvPr/>
        </p:nvGraphicFramePr>
        <p:xfrm>
          <a:off x="6203563" y="1424250"/>
          <a:ext cx="3000000" cy="3000000"/>
        </p:xfrm>
        <a:graphic>
          <a:graphicData uri="http://schemas.openxmlformats.org/drawingml/2006/table">
            <a:tbl>
              <a:tblPr>
                <a:noFill/>
                <a:tableStyleId>{4F097D92-81AD-4CD4-BF80-C434D6850F06}</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sp>
        <p:nvSpPr>
          <p:cNvPr id="90" name="Google Shape;90;p10"/>
          <p:cNvSpPr txBox="1"/>
          <p:nvPr>
            <p:ph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91" name="Google Shape;91;p10"/>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92" name="Google Shape;92;p10"/>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93" name="Google Shape;93;p10"/>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94" name="Google Shape;94;p10"/>
          <p:cNvSpPr txBox="1"/>
          <p:nvPr>
            <p:ph idx="4"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95" name="Google Shape;95;p10"/>
          <p:cNvSpPr txBox="1"/>
          <p:nvPr>
            <p:ph idx="5"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96" name="Google Shape;96;p10"/>
          <p:cNvSpPr txBox="1"/>
          <p:nvPr>
            <p:ph idx="6"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97" name="Google Shape;97;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1.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457200"/>
            <a:ext cx="5120700" cy="13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pace Grotesk"/>
              <a:buNone/>
              <a:defRPr b="1" sz="3600">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228600" y="3180525"/>
            <a:ext cx="8686800" cy="1739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1pPr>
            <a:lvl2pPr indent="-304800" lvl="1" marL="914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2pPr>
            <a:lvl3pPr indent="-304800" lvl="2" marL="1371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3pPr>
            <a:lvl4pPr indent="-304800" lvl="3" marL="1828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4pPr>
            <a:lvl5pPr indent="-304800" lvl="4" marL="22860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5pPr>
            <a:lvl6pPr indent="-304800" lvl="5" marL="2743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6pPr>
            <a:lvl7pPr indent="-304800" lvl="6" marL="3200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7pPr>
            <a:lvl8pPr indent="-304800" lvl="7" marL="3657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8pPr>
            <a:lvl9pPr indent="-304800" lvl="8" marL="4114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99">
          <p15:clr>
            <a:srgbClr val="E46962"/>
          </p15:clr>
        </p15:guide>
        <p15:guide id="2" pos="3744">
          <p15:clr>
            <a:srgbClr val="E46962"/>
          </p15:clr>
        </p15:guide>
        <p15:guide id="3" pos="144">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816">
          <p15:clr>
            <a:srgbClr val="E46962"/>
          </p15:clr>
        </p15:guide>
        <p15:guide id="20" pos="4194">
          <p15:clr>
            <a:srgbClr val="E46962"/>
          </p15:clr>
        </p15:guide>
        <p15:guide id="21" pos="4270">
          <p15:clr>
            <a:srgbClr val="E46962"/>
          </p15:clr>
        </p15:guide>
        <p15:guide id="22" pos="4644">
          <p15:clr>
            <a:srgbClr val="E46962"/>
          </p15:clr>
        </p15:guide>
        <p15:guide id="23" pos="4720">
          <p15:clr>
            <a:srgbClr val="E46962"/>
          </p15:clr>
        </p15:guide>
        <p15:guide id="24" pos="5094">
          <p15:clr>
            <a:srgbClr val="E46962"/>
          </p15:clr>
        </p15:guide>
        <p15:guide id="25" pos="5170">
          <p15:clr>
            <a:srgbClr val="E46962"/>
          </p15:clr>
        </p15:guide>
        <p15:guide id="26" pos="5544">
          <p15:clr>
            <a:srgbClr val="E46962"/>
          </p15:clr>
        </p15:guide>
        <p15:guide id="27" pos="5616">
          <p15:clr>
            <a:srgbClr val="E46962"/>
          </p15:clr>
        </p15:guide>
        <p15:guide id="28" orient="horz" pos="141">
          <p15:clr>
            <a:srgbClr val="E46962"/>
          </p15:clr>
        </p15:guide>
        <p15:guide id="29"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hyperlink" Target="http://drive.google.com/file/d/1pJh71qr97WJsWbGFysJXCm6FjZTGnsVu/view" TargetMode="External"/><Relationship Id="rId5"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hyperlink" Target="http://www.youtube.com/watch?v=s8hhvvOqmmk" TargetMode="External"/><Relationship Id="rId5" Type="http://schemas.openxmlformats.org/officeDocument/2006/relationships/image" Target="../media/image4.jpg"/><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116"/>
        </a:solidFill>
      </p:bgPr>
    </p:bg>
    <p:spTree>
      <p:nvGrpSpPr>
        <p:cNvPr id="537" name="Shape 537"/>
        <p:cNvGrpSpPr/>
        <p:nvPr/>
      </p:nvGrpSpPr>
      <p:grpSpPr>
        <a:xfrm>
          <a:off x="0" y="0"/>
          <a:ext cx="0" cy="0"/>
          <a:chOff x="0" y="0"/>
          <a:chExt cx="0" cy="0"/>
        </a:xfrm>
      </p:grpSpPr>
      <p:pic>
        <p:nvPicPr>
          <p:cNvPr id="538" name="Google Shape;538;p56"/>
          <p:cNvPicPr preferRelativeResize="0"/>
          <p:nvPr>
            <p:ph idx="2" type="pic"/>
          </p:nvPr>
        </p:nvPicPr>
        <p:blipFill rotWithShape="1">
          <a:blip r:embed="rId3">
            <a:alphaModFix amt="60000"/>
          </a:blip>
          <a:srcRect b="13601" l="626" r="0" t="2123"/>
          <a:stretch/>
        </p:blipFill>
        <p:spPr>
          <a:xfrm>
            <a:off x="-16000" y="0"/>
            <a:ext cx="9175997" cy="5143502"/>
          </a:xfrm>
          <a:prstGeom prst="rect">
            <a:avLst/>
          </a:prstGeom>
          <a:ln>
            <a:noFill/>
          </a:ln>
        </p:spPr>
      </p:pic>
      <p:sp>
        <p:nvSpPr>
          <p:cNvPr id="539" name="Google Shape;539;p56"/>
          <p:cNvSpPr txBox="1"/>
          <p:nvPr>
            <p:ph type="title"/>
          </p:nvPr>
        </p:nvSpPr>
        <p:spPr>
          <a:xfrm>
            <a:off x="358750" y="736225"/>
            <a:ext cx="38280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Texas State’s First Satellite Mission</a:t>
            </a:r>
            <a:endParaRPr sz="2400"/>
          </a:p>
          <a:p>
            <a:pPr indent="0" lvl="0" marL="0" rtl="0" algn="l">
              <a:spcBef>
                <a:spcPts val="0"/>
              </a:spcBef>
              <a:spcAft>
                <a:spcPts val="0"/>
              </a:spcAft>
              <a:buNone/>
            </a:pPr>
            <a:r>
              <a:t/>
            </a:r>
            <a:endParaRPr sz="3600"/>
          </a:p>
          <a:p>
            <a:pPr indent="0" lvl="0" marL="0" rtl="0" algn="l">
              <a:spcBef>
                <a:spcPts val="0"/>
              </a:spcBef>
              <a:spcAft>
                <a:spcPts val="0"/>
              </a:spcAft>
              <a:buNone/>
            </a:pPr>
            <a:r>
              <a:t/>
            </a:r>
            <a:endParaRPr/>
          </a:p>
        </p:txBody>
      </p:sp>
      <p:sp>
        <p:nvSpPr>
          <p:cNvPr id="540" name="Google Shape;540;p56"/>
          <p:cNvSpPr txBox="1"/>
          <p:nvPr>
            <p:ph idx="1" type="subTitle"/>
          </p:nvPr>
        </p:nvSpPr>
        <p:spPr>
          <a:xfrm>
            <a:off x="342750" y="4010875"/>
            <a:ext cx="3920400" cy="10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Author: </a:t>
            </a:r>
            <a:r>
              <a:rPr lang="en" sz="1800"/>
              <a:t>Taylor Gilg </a:t>
            </a:r>
            <a:endParaRPr sz="1800"/>
          </a:p>
          <a:p>
            <a:pPr indent="0" lvl="0" marL="0" rtl="0" algn="l">
              <a:spcBef>
                <a:spcPts val="0"/>
              </a:spcBef>
              <a:spcAft>
                <a:spcPts val="0"/>
              </a:spcAft>
              <a:buNone/>
            </a:pPr>
            <a:r>
              <a:rPr lang="en" sz="1800"/>
              <a:t>Advisor: </a:t>
            </a:r>
            <a:r>
              <a:rPr lang="en" sz="1800"/>
              <a:t>Dr. Mylene Queiroz de Farias</a:t>
            </a:r>
            <a:endParaRPr sz="1800"/>
          </a:p>
          <a:p>
            <a:pPr indent="0" lvl="0" marL="0" rtl="0" algn="l">
              <a:spcBef>
                <a:spcPts val="0"/>
              </a:spcBef>
              <a:spcAft>
                <a:spcPts val="0"/>
              </a:spcAft>
              <a:buNone/>
            </a:pPr>
            <a:r>
              <a:t/>
            </a:r>
            <a:endParaRPr sz="1600"/>
          </a:p>
        </p:txBody>
      </p:sp>
      <p:cxnSp>
        <p:nvCxnSpPr>
          <p:cNvPr id="541" name="Google Shape;541;p56"/>
          <p:cNvCxnSpPr/>
          <p:nvPr/>
        </p:nvCxnSpPr>
        <p:spPr>
          <a:xfrm>
            <a:off x="342750" y="1603588"/>
            <a:ext cx="8458500" cy="0"/>
          </a:xfrm>
          <a:prstGeom prst="straightConnector1">
            <a:avLst/>
          </a:prstGeom>
          <a:noFill/>
          <a:ln cap="flat" cmpd="sng" w="28575">
            <a:solidFill>
              <a:schemeClr val="dk1"/>
            </a:solidFill>
            <a:prstDash val="solid"/>
            <a:round/>
            <a:headEnd len="med" w="med" type="none"/>
            <a:tailEnd len="med" w="med" type="none"/>
          </a:ln>
        </p:spPr>
      </p:cxnSp>
      <p:cxnSp>
        <p:nvCxnSpPr>
          <p:cNvPr id="542" name="Google Shape;542;p56"/>
          <p:cNvCxnSpPr/>
          <p:nvPr/>
        </p:nvCxnSpPr>
        <p:spPr>
          <a:xfrm>
            <a:off x="405400" y="3949863"/>
            <a:ext cx="8458500" cy="0"/>
          </a:xfrm>
          <a:prstGeom prst="straightConnector1">
            <a:avLst/>
          </a:prstGeom>
          <a:noFill/>
          <a:ln cap="flat" cmpd="sng" w="76200">
            <a:solidFill>
              <a:schemeClr val="dk1"/>
            </a:solidFill>
            <a:prstDash val="solid"/>
            <a:round/>
            <a:headEnd len="med" w="med" type="none"/>
            <a:tailEnd len="med" w="med" type="none"/>
          </a:ln>
        </p:spPr>
      </p:cxnSp>
      <p:sp>
        <p:nvSpPr>
          <p:cNvPr id="543" name="Google Shape;543;p56"/>
          <p:cNvSpPr txBox="1"/>
          <p:nvPr/>
        </p:nvSpPr>
        <p:spPr>
          <a:xfrm>
            <a:off x="358750" y="1877975"/>
            <a:ext cx="7310700" cy="2010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accent1"/>
              </a:buClr>
              <a:buSzPts val="1100"/>
              <a:buFont typeface="Arial"/>
              <a:buNone/>
            </a:pPr>
            <a:r>
              <a:rPr b="1" lang="en" sz="4800">
                <a:solidFill>
                  <a:schemeClr val="dk1"/>
                </a:solidFill>
                <a:latin typeface="Space Grotesk"/>
                <a:ea typeface="Space Grotesk"/>
                <a:cs typeface="Space Grotesk"/>
                <a:sym typeface="Space Grotesk"/>
              </a:rPr>
              <a:t>An Independent Study in Pleiades Maia’s Software Development</a:t>
            </a:r>
            <a:endParaRPr b="1" sz="4800">
              <a:solidFill>
                <a:schemeClr val="dk1"/>
              </a:solidFill>
              <a:latin typeface="Space Grotesk"/>
              <a:ea typeface="Space Grotesk"/>
              <a:cs typeface="Space Grotesk"/>
              <a:sym typeface="Space Grotesk"/>
            </a:endParaRPr>
          </a:p>
          <a:p>
            <a:pPr indent="0" lvl="0" marL="0" rtl="0" algn="ctr">
              <a:spcBef>
                <a:spcPts val="0"/>
              </a:spcBef>
              <a:spcAft>
                <a:spcPts val="0"/>
              </a:spcAft>
              <a:buNone/>
            </a:pPr>
            <a:r>
              <a:t/>
            </a:r>
            <a:endParaRPr sz="3600">
              <a:solidFill>
                <a:schemeClr val="dk1"/>
              </a:solidFill>
              <a:latin typeface="Space Grotesk"/>
              <a:ea typeface="Space Grotesk"/>
              <a:cs typeface="Space Grotesk"/>
              <a:sym typeface="Space Grotesk"/>
            </a:endParaRPr>
          </a:p>
        </p:txBody>
      </p:sp>
      <p:sp>
        <p:nvSpPr>
          <p:cNvPr id="544" name="Google Shape;544;p56"/>
          <p:cNvSpPr txBox="1"/>
          <p:nvPr>
            <p:ph idx="1" type="subTitle"/>
          </p:nvPr>
        </p:nvSpPr>
        <p:spPr>
          <a:xfrm>
            <a:off x="7792975" y="4010875"/>
            <a:ext cx="11757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April 2025</a:t>
            </a:r>
            <a:endParaRPr sz="1800"/>
          </a:p>
          <a:p>
            <a:pPr indent="0" lvl="0" marL="0" rtl="0" algn="l">
              <a:spcBef>
                <a:spcPts val="0"/>
              </a:spcBef>
              <a:spcAft>
                <a:spcPts val="0"/>
              </a:spcAft>
              <a:buNone/>
            </a:pPr>
            <a:r>
              <a:t/>
            </a:r>
            <a:endParaRPr sz="1600"/>
          </a:p>
        </p:txBody>
      </p:sp>
      <p:sp>
        <p:nvSpPr>
          <p:cNvPr id="545" name="Google Shape;545;p56"/>
          <p:cNvSpPr txBox="1"/>
          <p:nvPr>
            <p:ph idx="1" type="subTitle"/>
          </p:nvPr>
        </p:nvSpPr>
        <p:spPr>
          <a:xfrm>
            <a:off x="7731925" y="4359900"/>
            <a:ext cx="12978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CS4395.251</a:t>
            </a:r>
            <a:endParaRPr sz="1800"/>
          </a:p>
          <a:p>
            <a:pPr indent="0" lvl="0" marL="0" rtl="0" algn="l">
              <a:spcBef>
                <a:spcPts val="0"/>
              </a:spcBef>
              <a:spcAft>
                <a:spcPts val="0"/>
              </a:spcAft>
              <a:buNone/>
            </a:pPr>
            <a:r>
              <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1" name="Shape 661"/>
        <p:cNvGrpSpPr/>
        <p:nvPr/>
      </p:nvGrpSpPr>
      <p:grpSpPr>
        <a:xfrm>
          <a:off x="0" y="0"/>
          <a:ext cx="0" cy="0"/>
          <a:chOff x="0" y="0"/>
          <a:chExt cx="0" cy="0"/>
        </a:xfrm>
      </p:grpSpPr>
      <p:pic>
        <p:nvPicPr>
          <p:cNvPr id="662" name="Google Shape;662;p65"/>
          <p:cNvPicPr preferRelativeResize="0"/>
          <p:nvPr/>
        </p:nvPicPr>
        <p:blipFill>
          <a:blip r:embed="rId3">
            <a:alphaModFix/>
          </a:blip>
          <a:stretch>
            <a:fillRect/>
          </a:stretch>
        </p:blipFill>
        <p:spPr>
          <a:xfrm>
            <a:off x="5723425" y="2488750"/>
            <a:ext cx="3426425" cy="2649801"/>
          </a:xfrm>
          <a:prstGeom prst="rect">
            <a:avLst/>
          </a:prstGeom>
          <a:noFill/>
          <a:ln>
            <a:noFill/>
          </a:ln>
        </p:spPr>
      </p:pic>
      <p:sp>
        <p:nvSpPr>
          <p:cNvPr id="663" name="Google Shape;663;p65"/>
          <p:cNvSpPr txBox="1"/>
          <p:nvPr>
            <p:ph idx="4294967295" type="title"/>
          </p:nvPr>
        </p:nvSpPr>
        <p:spPr>
          <a:xfrm>
            <a:off x="228600" y="176088"/>
            <a:ext cx="46740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solidFill>
                  <a:schemeClr val="dk2"/>
                </a:solidFill>
              </a:rPr>
              <a:t>Introducing Pytests to PROVES kit</a:t>
            </a:r>
            <a:endParaRPr>
              <a:solidFill>
                <a:schemeClr val="dk2"/>
              </a:solidFill>
            </a:endParaRPr>
          </a:p>
        </p:txBody>
      </p:sp>
      <p:cxnSp>
        <p:nvCxnSpPr>
          <p:cNvPr id="664" name="Google Shape;664;p65"/>
          <p:cNvCxnSpPr/>
          <p:nvPr/>
        </p:nvCxnSpPr>
        <p:spPr>
          <a:xfrm flipH="1" rot="10800000">
            <a:off x="228600" y="1464325"/>
            <a:ext cx="4621800" cy="12600"/>
          </a:xfrm>
          <a:prstGeom prst="straightConnector1">
            <a:avLst/>
          </a:prstGeom>
          <a:noFill/>
          <a:ln cap="flat" cmpd="sng" w="28575">
            <a:solidFill>
              <a:schemeClr val="dk2"/>
            </a:solidFill>
            <a:prstDash val="solid"/>
            <a:round/>
            <a:headEnd len="med" w="med" type="none"/>
            <a:tailEnd len="med" w="med" type="none"/>
          </a:ln>
        </p:spPr>
      </p:cxnSp>
      <p:sp>
        <p:nvSpPr>
          <p:cNvPr id="665" name="Google Shape;665;p65"/>
          <p:cNvSpPr txBox="1"/>
          <p:nvPr/>
        </p:nvSpPr>
        <p:spPr>
          <a:xfrm>
            <a:off x="228600" y="1591900"/>
            <a:ext cx="4843200" cy="338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2"/>
                </a:solidFill>
                <a:latin typeface="Inter"/>
                <a:ea typeface="Inter"/>
                <a:cs typeface="Inter"/>
                <a:sym typeface="Inter"/>
              </a:rPr>
              <a:t>Focused on detumbling algorithm: stabilizing satellite orientation post-launch</a:t>
            </a:r>
            <a:endParaRPr>
              <a:solidFill>
                <a:schemeClr val="dk2"/>
              </a:solidFill>
              <a:latin typeface="Inter"/>
              <a:ea typeface="Inter"/>
              <a:cs typeface="Inter"/>
              <a:sym typeface="Inter"/>
            </a:endParaRPr>
          </a:p>
          <a:p>
            <a:pPr indent="-317500" lvl="0" marL="457200" rtl="0" algn="l">
              <a:lnSpc>
                <a:spcPct val="115000"/>
              </a:lnSpc>
              <a:spcBef>
                <a:spcPts val="1200"/>
              </a:spcBef>
              <a:spcAft>
                <a:spcPts val="0"/>
              </a:spcAft>
              <a:buClr>
                <a:schemeClr val="dk2"/>
              </a:buClr>
              <a:buSzPts val="1400"/>
              <a:buFont typeface="Inter"/>
              <a:buChar char="●"/>
            </a:pPr>
            <a:r>
              <a:rPr lang="en">
                <a:solidFill>
                  <a:schemeClr val="dk2"/>
                </a:solidFill>
                <a:latin typeface="Inter"/>
                <a:ea typeface="Inter"/>
                <a:cs typeface="Inter"/>
                <a:sym typeface="Inter"/>
              </a:rPr>
              <a:t>Reads gyroscope &amp; magnetometer data</a:t>
            </a:r>
            <a:endParaRPr>
              <a:solidFill>
                <a:schemeClr val="dk2"/>
              </a:solidFill>
              <a:latin typeface="Inter"/>
              <a:ea typeface="Inter"/>
              <a:cs typeface="Inter"/>
              <a:sym typeface="Inter"/>
            </a:endParaRPr>
          </a:p>
          <a:p>
            <a:pPr indent="-317500" lvl="0" marL="457200" rtl="0" algn="l">
              <a:lnSpc>
                <a:spcPct val="115000"/>
              </a:lnSpc>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Calculates torque via magnetorquer_dipole() to guide attitude control</a:t>
            </a:r>
            <a:endParaRPr>
              <a:solidFill>
                <a:schemeClr val="dk2"/>
              </a:solidFill>
              <a:latin typeface="Inter"/>
              <a:ea typeface="Inter"/>
              <a:cs typeface="Inter"/>
              <a:sym typeface="Inter"/>
            </a:endParaRPr>
          </a:p>
          <a:p>
            <a:pPr indent="0" lvl="0" marL="0" rtl="0" algn="l">
              <a:lnSpc>
                <a:spcPct val="115000"/>
              </a:lnSpc>
              <a:spcBef>
                <a:spcPts val="1200"/>
              </a:spcBef>
              <a:spcAft>
                <a:spcPts val="0"/>
              </a:spcAft>
              <a:buNone/>
            </a:pPr>
            <a:r>
              <a:rPr lang="en">
                <a:solidFill>
                  <a:schemeClr val="dk2"/>
                </a:solidFill>
                <a:latin typeface="Inter"/>
                <a:ea typeface="Inter"/>
                <a:cs typeface="Inter"/>
                <a:sym typeface="Inter"/>
              </a:rPr>
              <a:t>Additional Contributions:</a:t>
            </a:r>
            <a:endParaRPr>
              <a:solidFill>
                <a:schemeClr val="dk2"/>
              </a:solidFill>
              <a:latin typeface="Inter"/>
              <a:ea typeface="Inter"/>
              <a:cs typeface="Inter"/>
              <a:sym typeface="Inter"/>
            </a:endParaRPr>
          </a:p>
          <a:p>
            <a:pPr indent="-317500" lvl="0" marL="457200" rtl="0" algn="l">
              <a:lnSpc>
                <a:spcPct val="115000"/>
              </a:lnSpc>
              <a:spcBef>
                <a:spcPts val="1200"/>
              </a:spcBef>
              <a:spcAft>
                <a:spcPts val="0"/>
              </a:spcAft>
              <a:buClr>
                <a:schemeClr val="dk2"/>
              </a:buClr>
              <a:buSzPts val="1400"/>
              <a:buFont typeface="Inter"/>
              <a:buChar char="●"/>
            </a:pPr>
            <a:r>
              <a:rPr lang="en">
                <a:solidFill>
                  <a:schemeClr val="dk2"/>
                </a:solidFill>
                <a:latin typeface="Inter"/>
                <a:ea typeface="Inter"/>
                <a:cs typeface="Inter"/>
                <a:sym typeface="Inter"/>
              </a:rPr>
              <a:t>Automated tests via Make tools (make test)</a:t>
            </a:r>
            <a:endParaRPr>
              <a:solidFill>
                <a:schemeClr val="dk2"/>
              </a:solidFill>
              <a:latin typeface="Inter"/>
              <a:ea typeface="Inter"/>
              <a:cs typeface="Inter"/>
              <a:sym typeface="Inter"/>
            </a:endParaRPr>
          </a:p>
          <a:p>
            <a:pPr indent="-317500" lvl="0" marL="457200" rtl="0" algn="l">
              <a:lnSpc>
                <a:spcPct val="115000"/>
              </a:lnSpc>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Simulated realistic &amp; edge-case sensor values</a:t>
            </a:r>
            <a:endParaRPr>
              <a:solidFill>
                <a:schemeClr val="dk2"/>
              </a:solidFill>
              <a:latin typeface="Inter"/>
              <a:ea typeface="Inter"/>
              <a:cs typeface="Inter"/>
              <a:sym typeface="Inter"/>
            </a:endParaRPr>
          </a:p>
          <a:p>
            <a:pPr indent="-317500" lvl="0" marL="457200" rtl="0" algn="l">
              <a:lnSpc>
                <a:spcPct val="115000"/>
              </a:lnSpc>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Helped serve as a resource for other team members with test writing</a:t>
            </a:r>
            <a:endParaRPr>
              <a:solidFill>
                <a:schemeClr val="dk2"/>
              </a:solidFill>
              <a:latin typeface="Inter"/>
              <a:ea typeface="Inter"/>
              <a:cs typeface="Inter"/>
              <a:sym typeface="Inter"/>
            </a:endParaRPr>
          </a:p>
          <a:p>
            <a:pPr indent="0" lvl="0" marL="0" rtl="0" algn="l">
              <a:spcBef>
                <a:spcPts val="1200"/>
              </a:spcBef>
              <a:spcAft>
                <a:spcPts val="0"/>
              </a:spcAft>
              <a:buNone/>
            </a:pPr>
            <a:r>
              <a:t/>
            </a:r>
            <a:endParaRPr sz="1200">
              <a:solidFill>
                <a:schemeClr val="dk2"/>
              </a:solidFill>
              <a:latin typeface="Space Grotesk"/>
              <a:ea typeface="Space Grotesk"/>
              <a:cs typeface="Space Grotesk"/>
              <a:sym typeface="Space Grotesk"/>
            </a:endParaRPr>
          </a:p>
        </p:txBody>
      </p:sp>
      <p:pic>
        <p:nvPicPr>
          <p:cNvPr id="666" name="Google Shape;666;p65"/>
          <p:cNvPicPr preferRelativeResize="0"/>
          <p:nvPr/>
        </p:nvPicPr>
        <p:blipFill>
          <a:blip r:embed="rId4">
            <a:alphaModFix/>
          </a:blip>
          <a:stretch>
            <a:fillRect/>
          </a:stretch>
        </p:blipFill>
        <p:spPr>
          <a:xfrm>
            <a:off x="5182675" y="0"/>
            <a:ext cx="3967174" cy="2486200"/>
          </a:xfrm>
          <a:prstGeom prst="rect">
            <a:avLst/>
          </a:prstGeom>
          <a:noFill/>
          <a:ln>
            <a:noFill/>
          </a:ln>
        </p:spPr>
      </p:pic>
      <p:pic>
        <p:nvPicPr>
          <p:cNvPr id="667" name="Google Shape;667;p65"/>
          <p:cNvPicPr preferRelativeResize="0"/>
          <p:nvPr/>
        </p:nvPicPr>
        <p:blipFill>
          <a:blip r:embed="rId3">
            <a:alphaModFix/>
          </a:blip>
          <a:stretch>
            <a:fillRect/>
          </a:stretch>
        </p:blipFill>
        <p:spPr>
          <a:xfrm>
            <a:off x="5182675" y="2488744"/>
            <a:ext cx="3885050" cy="26498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1" name="Shape 671"/>
        <p:cNvGrpSpPr/>
        <p:nvPr/>
      </p:nvGrpSpPr>
      <p:grpSpPr>
        <a:xfrm>
          <a:off x="0" y="0"/>
          <a:ext cx="0" cy="0"/>
          <a:chOff x="0" y="0"/>
          <a:chExt cx="0" cy="0"/>
        </a:xfrm>
      </p:grpSpPr>
      <p:sp>
        <p:nvSpPr>
          <p:cNvPr id="672" name="Google Shape;672;p66"/>
          <p:cNvSpPr txBox="1"/>
          <p:nvPr>
            <p:ph idx="4294967295" type="title"/>
          </p:nvPr>
        </p:nvSpPr>
        <p:spPr>
          <a:xfrm>
            <a:off x="342750" y="223475"/>
            <a:ext cx="8458500" cy="56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solidFill>
                  <a:schemeClr val="dk2"/>
                </a:solidFill>
              </a:rPr>
              <a:t>Bit Flag Refactor: NVM Storage Optimization</a:t>
            </a:r>
            <a:endParaRPr sz="3000"/>
          </a:p>
        </p:txBody>
      </p:sp>
      <p:cxnSp>
        <p:nvCxnSpPr>
          <p:cNvPr id="673" name="Google Shape;673;p66"/>
          <p:cNvCxnSpPr/>
          <p:nvPr/>
        </p:nvCxnSpPr>
        <p:spPr>
          <a:xfrm>
            <a:off x="342750" y="1004313"/>
            <a:ext cx="8458500" cy="0"/>
          </a:xfrm>
          <a:prstGeom prst="straightConnector1">
            <a:avLst/>
          </a:prstGeom>
          <a:noFill/>
          <a:ln cap="flat" cmpd="sng" w="28575">
            <a:solidFill>
              <a:schemeClr val="dk2"/>
            </a:solidFill>
            <a:prstDash val="solid"/>
            <a:round/>
            <a:headEnd len="med" w="med" type="none"/>
            <a:tailEnd len="med" w="med" type="none"/>
          </a:ln>
        </p:spPr>
      </p:cxnSp>
      <p:sp>
        <p:nvSpPr>
          <p:cNvPr id="674" name="Google Shape;674;p66"/>
          <p:cNvSpPr txBox="1"/>
          <p:nvPr/>
        </p:nvSpPr>
        <p:spPr>
          <a:xfrm>
            <a:off x="4552925" y="1075325"/>
            <a:ext cx="4400400" cy="390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2"/>
                </a:solidFill>
                <a:latin typeface="Inter"/>
                <a:ea typeface="Inter"/>
                <a:cs typeface="Inter"/>
                <a:sym typeface="Inter"/>
              </a:rPr>
              <a:t>Reworked how critical system flags are stored in non-volatile memory (NVM):</a:t>
            </a:r>
            <a:endParaRPr>
              <a:solidFill>
                <a:schemeClr val="dk2"/>
              </a:solidFill>
              <a:latin typeface="Inter"/>
              <a:ea typeface="Inter"/>
              <a:cs typeface="Inter"/>
              <a:sym typeface="Inter"/>
            </a:endParaRPr>
          </a:p>
          <a:p>
            <a:pPr indent="0" lvl="0" marL="0" rtl="0" algn="just">
              <a:lnSpc>
                <a:spcPct val="115000"/>
              </a:lnSpc>
              <a:spcBef>
                <a:spcPts val="0"/>
              </a:spcBef>
              <a:spcAft>
                <a:spcPts val="0"/>
              </a:spcAft>
              <a:buClr>
                <a:schemeClr val="accent1"/>
              </a:buClr>
              <a:buSzPts val="1100"/>
              <a:buFont typeface="Arial"/>
              <a:buNone/>
            </a:pPr>
            <a:r>
              <a:rPr lang="en">
                <a:solidFill>
                  <a:schemeClr val="dk2"/>
                </a:solidFill>
                <a:latin typeface="Inter"/>
                <a:ea typeface="Inter"/>
                <a:cs typeface="Inter"/>
                <a:sym typeface="Inter"/>
              </a:rPr>
              <a:t>Implemented a Flag class to manage single-bit values in a byte array</a:t>
            </a:r>
            <a:endParaRPr>
              <a:solidFill>
                <a:schemeClr val="dk2"/>
              </a:solidFill>
              <a:latin typeface="Inter"/>
              <a:ea typeface="Inter"/>
              <a:cs typeface="Inter"/>
              <a:sym typeface="Inter"/>
            </a:endParaRPr>
          </a:p>
          <a:p>
            <a:pPr indent="-317500" lvl="0" marL="457200" rtl="0" algn="just">
              <a:lnSpc>
                <a:spcPct val="115000"/>
              </a:lnSpc>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.get() → reads a specific bit (status check)</a:t>
            </a:r>
            <a:endParaRPr>
              <a:solidFill>
                <a:schemeClr val="dk2"/>
              </a:solidFill>
              <a:latin typeface="Inter"/>
              <a:ea typeface="Inter"/>
              <a:cs typeface="Inter"/>
              <a:sym typeface="Inter"/>
            </a:endParaRPr>
          </a:p>
          <a:p>
            <a:pPr indent="-317500" lvl="0" marL="457200" rtl="0" algn="just">
              <a:lnSpc>
                <a:spcPct val="115000"/>
              </a:lnSpc>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.toggle() → sets/clears a bit (update flag)</a:t>
            </a:r>
            <a:endParaRPr>
              <a:solidFill>
                <a:schemeClr val="dk2"/>
              </a:solidFill>
              <a:latin typeface="Inter"/>
              <a:ea typeface="Inter"/>
              <a:cs typeface="Inter"/>
              <a:sym typeface="Inter"/>
            </a:endParaRPr>
          </a:p>
          <a:p>
            <a:pPr indent="0" lvl="0" marL="0" rtl="0" algn="just">
              <a:lnSpc>
                <a:spcPct val="115000"/>
              </a:lnSpc>
              <a:spcBef>
                <a:spcPts val="0"/>
              </a:spcBef>
              <a:spcAft>
                <a:spcPts val="0"/>
              </a:spcAft>
              <a:buClr>
                <a:schemeClr val="accent1"/>
              </a:buClr>
              <a:buSzPts val="1100"/>
              <a:buFont typeface="Arial"/>
              <a:buNone/>
            </a:pPr>
            <a:r>
              <a:rPr lang="en">
                <a:solidFill>
                  <a:schemeClr val="dk2"/>
                </a:solidFill>
                <a:latin typeface="Inter"/>
                <a:ea typeface="Inter"/>
                <a:cs typeface="Inter"/>
                <a:sym typeface="Inter"/>
              </a:rPr>
              <a:t>Why it Matters:</a:t>
            </a:r>
            <a:endParaRPr>
              <a:solidFill>
                <a:schemeClr val="dk2"/>
              </a:solidFill>
              <a:latin typeface="Inter"/>
              <a:ea typeface="Inter"/>
              <a:cs typeface="Inter"/>
              <a:sym typeface="Inter"/>
            </a:endParaRPr>
          </a:p>
          <a:p>
            <a:pPr indent="-317500" lvl="0" marL="457200" rtl="0" algn="just">
              <a:lnSpc>
                <a:spcPct val="115000"/>
              </a:lnSpc>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Tracks critical events: burn wire success, brownout, soft reboots, etc.</a:t>
            </a:r>
            <a:endParaRPr>
              <a:solidFill>
                <a:schemeClr val="dk2"/>
              </a:solidFill>
              <a:latin typeface="Inter"/>
              <a:ea typeface="Inter"/>
              <a:cs typeface="Inter"/>
              <a:sym typeface="Inter"/>
            </a:endParaRPr>
          </a:p>
          <a:p>
            <a:pPr indent="-317500" lvl="0" marL="457200" rtl="0" algn="just">
              <a:lnSpc>
                <a:spcPct val="115000"/>
              </a:lnSpc>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Enables data persistence across satellite reboots</a:t>
            </a:r>
            <a:endParaRPr>
              <a:solidFill>
                <a:schemeClr val="dk2"/>
              </a:solidFill>
              <a:latin typeface="Inter"/>
              <a:ea typeface="Inter"/>
              <a:cs typeface="Inter"/>
              <a:sym typeface="Inter"/>
            </a:endParaRPr>
          </a:p>
          <a:p>
            <a:pPr indent="0" lvl="0" marL="0" rtl="0" algn="just">
              <a:lnSpc>
                <a:spcPct val="115000"/>
              </a:lnSpc>
              <a:spcBef>
                <a:spcPts val="0"/>
              </a:spcBef>
              <a:spcAft>
                <a:spcPts val="0"/>
              </a:spcAft>
              <a:buClr>
                <a:schemeClr val="accent1"/>
              </a:buClr>
              <a:buSzPts val="1100"/>
              <a:buFont typeface="Arial"/>
              <a:buNone/>
            </a:pPr>
            <a:r>
              <a:rPr lang="en">
                <a:solidFill>
                  <a:schemeClr val="dk2"/>
                </a:solidFill>
                <a:latin typeface="Inter"/>
                <a:ea typeface="Inter"/>
                <a:cs typeface="Inter"/>
                <a:sym typeface="Inter"/>
              </a:rPr>
              <a:t>Validated with PyTest:</a:t>
            </a:r>
            <a:endParaRPr>
              <a:solidFill>
                <a:schemeClr val="dk2"/>
              </a:solidFill>
              <a:latin typeface="Inter"/>
              <a:ea typeface="Inter"/>
              <a:cs typeface="Inter"/>
              <a:sym typeface="Inter"/>
            </a:endParaRPr>
          </a:p>
          <a:p>
            <a:pPr indent="-317500" lvl="0" marL="457200" rtl="0" algn="just">
              <a:lnSpc>
                <a:spcPct val="115000"/>
              </a:lnSpc>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Verified flag behavior in normal and edge-case conditions</a:t>
            </a:r>
            <a:endParaRPr>
              <a:solidFill>
                <a:schemeClr val="dk2"/>
              </a:solidFill>
              <a:latin typeface="Inter"/>
              <a:ea typeface="Inter"/>
              <a:cs typeface="Inter"/>
              <a:sym typeface="Inter"/>
            </a:endParaRPr>
          </a:p>
          <a:p>
            <a:pPr indent="-317500" lvl="0" marL="457200" rtl="0" algn="just">
              <a:lnSpc>
                <a:spcPct val="115000"/>
              </a:lnSpc>
              <a:spcBef>
                <a:spcPts val="0"/>
              </a:spcBef>
              <a:spcAft>
                <a:spcPts val="0"/>
              </a:spcAft>
              <a:buClr>
                <a:schemeClr val="dk2"/>
              </a:buClr>
              <a:buSzPts val="1400"/>
              <a:buFont typeface="Inter"/>
              <a:buChar char="●"/>
            </a:pPr>
            <a:r>
              <a:rPr lang="en">
                <a:solidFill>
                  <a:schemeClr val="dk2"/>
                </a:solidFill>
                <a:latin typeface="Inter"/>
                <a:ea typeface="Inter"/>
                <a:cs typeface="Inter"/>
                <a:sym typeface="Inter"/>
              </a:rPr>
              <a:t>Ensures long-term reliability and maintainability for flight software</a:t>
            </a:r>
            <a:endParaRPr>
              <a:solidFill>
                <a:schemeClr val="dk2"/>
              </a:solidFill>
              <a:latin typeface="Inter"/>
              <a:ea typeface="Inter"/>
              <a:cs typeface="Inter"/>
              <a:sym typeface="Inter"/>
            </a:endParaRPr>
          </a:p>
          <a:p>
            <a:pPr indent="0" lvl="0" marL="0" rtl="0" algn="just">
              <a:spcBef>
                <a:spcPts val="0"/>
              </a:spcBef>
              <a:spcAft>
                <a:spcPts val="0"/>
              </a:spcAft>
              <a:buNone/>
            </a:pPr>
            <a:r>
              <a:t/>
            </a:r>
            <a:endParaRPr>
              <a:solidFill>
                <a:schemeClr val="dk2"/>
              </a:solidFill>
              <a:latin typeface="Inter"/>
              <a:ea typeface="Inter"/>
              <a:cs typeface="Inter"/>
              <a:sym typeface="Inter"/>
            </a:endParaRPr>
          </a:p>
        </p:txBody>
      </p:sp>
      <p:pic>
        <p:nvPicPr>
          <p:cNvPr id="675" name="Google Shape;675;p66"/>
          <p:cNvPicPr preferRelativeResize="0"/>
          <p:nvPr/>
        </p:nvPicPr>
        <p:blipFill>
          <a:blip r:embed="rId3">
            <a:alphaModFix/>
          </a:blip>
          <a:stretch>
            <a:fillRect/>
          </a:stretch>
        </p:blipFill>
        <p:spPr>
          <a:xfrm>
            <a:off x="0" y="1520900"/>
            <a:ext cx="4400399" cy="2708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79" name="Shape 679"/>
        <p:cNvGrpSpPr/>
        <p:nvPr/>
      </p:nvGrpSpPr>
      <p:grpSpPr>
        <a:xfrm>
          <a:off x="0" y="0"/>
          <a:ext cx="0" cy="0"/>
          <a:chOff x="0" y="0"/>
          <a:chExt cx="0" cy="0"/>
        </a:xfrm>
      </p:grpSpPr>
      <p:sp>
        <p:nvSpPr>
          <p:cNvPr id="680" name="Google Shape;680;p67"/>
          <p:cNvSpPr txBox="1"/>
          <p:nvPr>
            <p:ph idx="4294967295" type="title"/>
          </p:nvPr>
        </p:nvSpPr>
        <p:spPr>
          <a:xfrm>
            <a:off x="100875" y="260975"/>
            <a:ext cx="49155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Reintegrating SD support</a:t>
            </a:r>
            <a:endParaRPr sz="2800"/>
          </a:p>
        </p:txBody>
      </p:sp>
      <p:cxnSp>
        <p:nvCxnSpPr>
          <p:cNvPr id="681" name="Google Shape;681;p67"/>
          <p:cNvCxnSpPr/>
          <p:nvPr/>
        </p:nvCxnSpPr>
        <p:spPr>
          <a:xfrm>
            <a:off x="342750" y="1004313"/>
            <a:ext cx="8458500" cy="0"/>
          </a:xfrm>
          <a:prstGeom prst="straightConnector1">
            <a:avLst/>
          </a:prstGeom>
          <a:noFill/>
          <a:ln cap="flat" cmpd="sng" w="28575">
            <a:solidFill>
              <a:schemeClr val="dk2"/>
            </a:solidFill>
            <a:prstDash val="solid"/>
            <a:round/>
            <a:headEnd len="med" w="med" type="none"/>
            <a:tailEnd len="med" w="med" type="none"/>
          </a:ln>
        </p:spPr>
      </p:cxnSp>
      <p:sp>
        <p:nvSpPr>
          <p:cNvPr id="682" name="Google Shape;682;p67"/>
          <p:cNvSpPr txBox="1"/>
          <p:nvPr/>
        </p:nvSpPr>
        <p:spPr>
          <a:xfrm>
            <a:off x="228600" y="1112825"/>
            <a:ext cx="4400400" cy="390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Type hinting &amp; exception handling</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Code documentation &amp; structure improvements</a:t>
            </a:r>
            <a:endParaRPr>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accent1"/>
              </a:buClr>
              <a:buSzPts val="1100"/>
              <a:buFont typeface="Arial"/>
              <a:buNone/>
            </a:pPr>
            <a:r>
              <a:rPr lang="en">
                <a:solidFill>
                  <a:schemeClr val="dk1"/>
                </a:solidFill>
                <a:latin typeface="Inter"/>
                <a:ea typeface="Inter"/>
                <a:cs typeface="Inter"/>
                <a:sym typeface="Inter"/>
              </a:rPr>
              <a:t>SD Module Supports:</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SD initialization &amp; file mounting (/sd)</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File operations: read, write, append, insert, delete</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Directory management &amp; unique filename creation</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USB mode toggle via JSON config</a:t>
            </a:r>
            <a:endParaRPr>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accent1"/>
              </a:buClr>
              <a:buSzPts val="1100"/>
              <a:buFont typeface="Arial"/>
              <a:buNone/>
            </a:pPr>
            <a:r>
              <a:rPr lang="en">
                <a:solidFill>
                  <a:schemeClr val="dk1"/>
                </a:solidFill>
                <a:latin typeface="Inter"/>
                <a:ea typeface="Inter"/>
                <a:cs typeface="Inter"/>
                <a:sym typeface="Inter"/>
              </a:rPr>
              <a:t>Future Use:</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Store system logs across reboots</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Enable data downlink to ground stations</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Support automated log cleanup to preserve memory space</a:t>
            </a:r>
            <a:endParaRPr>
              <a:solidFill>
                <a:schemeClr val="dk1"/>
              </a:solidFill>
              <a:latin typeface="Inter"/>
              <a:ea typeface="Inter"/>
              <a:cs typeface="Inter"/>
              <a:sym typeface="Inter"/>
            </a:endParaRPr>
          </a:p>
          <a:p>
            <a:pPr indent="0" lvl="0" marL="0" rtl="0" algn="l">
              <a:spcBef>
                <a:spcPts val="0"/>
              </a:spcBef>
              <a:spcAft>
                <a:spcPts val="0"/>
              </a:spcAft>
              <a:buClr>
                <a:schemeClr val="accent1"/>
              </a:buClr>
              <a:buSzPts val="1100"/>
              <a:buFont typeface="Arial"/>
              <a:buNone/>
            </a:pPr>
            <a:r>
              <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p:txBody>
      </p:sp>
      <p:pic>
        <p:nvPicPr>
          <p:cNvPr id="683" name="Google Shape;683;p67"/>
          <p:cNvPicPr preferRelativeResize="0"/>
          <p:nvPr/>
        </p:nvPicPr>
        <p:blipFill>
          <a:blip r:embed="rId3">
            <a:alphaModFix/>
          </a:blip>
          <a:stretch>
            <a:fillRect/>
          </a:stretch>
        </p:blipFill>
        <p:spPr>
          <a:xfrm>
            <a:off x="4793400" y="-1"/>
            <a:ext cx="4350600" cy="5143500"/>
          </a:xfrm>
          <a:prstGeom prst="rect">
            <a:avLst/>
          </a:prstGeom>
          <a:noFill/>
          <a:ln>
            <a:noFill/>
          </a:ln>
        </p:spPr>
      </p:pic>
      <p:cxnSp>
        <p:nvCxnSpPr>
          <p:cNvPr id="684" name="Google Shape;684;p67"/>
          <p:cNvCxnSpPr/>
          <p:nvPr/>
        </p:nvCxnSpPr>
        <p:spPr>
          <a:xfrm>
            <a:off x="342750" y="1004313"/>
            <a:ext cx="4090500" cy="9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8" name="Shape 688"/>
        <p:cNvGrpSpPr/>
        <p:nvPr/>
      </p:nvGrpSpPr>
      <p:grpSpPr>
        <a:xfrm>
          <a:off x="0" y="0"/>
          <a:ext cx="0" cy="0"/>
          <a:chOff x="0" y="0"/>
          <a:chExt cx="0" cy="0"/>
        </a:xfrm>
      </p:grpSpPr>
      <p:sp>
        <p:nvSpPr>
          <p:cNvPr id="689" name="Google Shape;689;p68"/>
          <p:cNvSpPr txBox="1"/>
          <p:nvPr>
            <p:ph idx="4294967295" type="title"/>
          </p:nvPr>
        </p:nvSpPr>
        <p:spPr>
          <a:xfrm>
            <a:off x="661500" y="176100"/>
            <a:ext cx="3310800" cy="56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Next Tasks</a:t>
            </a:r>
            <a:endParaRPr>
              <a:solidFill>
                <a:schemeClr val="dk2"/>
              </a:solidFill>
            </a:endParaRPr>
          </a:p>
        </p:txBody>
      </p:sp>
      <p:cxnSp>
        <p:nvCxnSpPr>
          <p:cNvPr id="690" name="Google Shape;690;p68"/>
          <p:cNvCxnSpPr/>
          <p:nvPr/>
        </p:nvCxnSpPr>
        <p:spPr>
          <a:xfrm flipH="1" rot="10800000">
            <a:off x="397200" y="906500"/>
            <a:ext cx="3948000" cy="14100"/>
          </a:xfrm>
          <a:prstGeom prst="straightConnector1">
            <a:avLst/>
          </a:prstGeom>
          <a:noFill/>
          <a:ln cap="flat" cmpd="sng" w="28575">
            <a:solidFill>
              <a:schemeClr val="dk2"/>
            </a:solidFill>
            <a:prstDash val="solid"/>
            <a:round/>
            <a:headEnd len="med" w="med" type="none"/>
            <a:tailEnd len="med" w="med" type="none"/>
          </a:ln>
        </p:spPr>
      </p:cxnSp>
      <p:sp>
        <p:nvSpPr>
          <p:cNvPr id="691" name="Google Shape;691;p68"/>
          <p:cNvSpPr txBox="1"/>
          <p:nvPr/>
        </p:nvSpPr>
        <p:spPr>
          <a:xfrm>
            <a:off x="149550" y="1068600"/>
            <a:ext cx="4334700" cy="3851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Inter"/>
              <a:buAutoNum type="arabicPeriod"/>
            </a:pPr>
            <a:r>
              <a:rPr lang="en" sz="1500">
                <a:solidFill>
                  <a:schemeClr val="dk2"/>
                </a:solidFill>
                <a:latin typeface="Inter"/>
                <a:ea typeface="Inter"/>
                <a:cs typeface="Inter"/>
                <a:sym typeface="Inter"/>
              </a:rPr>
              <a:t>Create comprehensive user facing documentation</a:t>
            </a:r>
            <a:endParaRPr sz="1500">
              <a:solidFill>
                <a:schemeClr val="dk2"/>
              </a:solidFill>
              <a:latin typeface="Inter"/>
              <a:ea typeface="Inter"/>
              <a:cs typeface="Inter"/>
              <a:sym typeface="Inter"/>
            </a:endParaRPr>
          </a:p>
          <a:p>
            <a:pPr indent="0" lvl="0" marL="457200" rtl="0" algn="l">
              <a:spcBef>
                <a:spcPts val="0"/>
              </a:spcBef>
              <a:spcAft>
                <a:spcPts val="0"/>
              </a:spcAft>
              <a:buNone/>
            </a:pPr>
            <a:r>
              <a:rPr lang="en" sz="1500">
                <a:solidFill>
                  <a:schemeClr val="dk2"/>
                </a:solidFill>
                <a:latin typeface="Inter"/>
                <a:ea typeface="Inter"/>
                <a:cs typeface="Inter"/>
                <a:sym typeface="Inter"/>
              </a:rPr>
              <a:t>MkDocs: </a:t>
            </a:r>
            <a:endParaRPr sz="1500">
              <a:solidFill>
                <a:schemeClr val="dk2"/>
              </a:solidFill>
              <a:latin typeface="Inter"/>
              <a:ea typeface="Inter"/>
              <a:cs typeface="Inter"/>
              <a:sym typeface="Inter"/>
            </a:endParaRPr>
          </a:p>
          <a:p>
            <a:pPr indent="-323850" lvl="0" marL="914400" rtl="0" algn="l">
              <a:spcBef>
                <a:spcPts val="0"/>
              </a:spcBef>
              <a:spcAft>
                <a:spcPts val="0"/>
              </a:spcAft>
              <a:buClr>
                <a:schemeClr val="dk2"/>
              </a:buClr>
              <a:buSzPts val="1500"/>
              <a:buFont typeface="Inter"/>
              <a:buChar char="●"/>
            </a:pPr>
            <a:r>
              <a:rPr lang="en" sz="1500">
                <a:solidFill>
                  <a:schemeClr val="dk2"/>
                </a:solidFill>
                <a:latin typeface="Inter"/>
                <a:ea typeface="Inter"/>
                <a:cs typeface="Inter"/>
                <a:sym typeface="Inter"/>
              </a:rPr>
              <a:t>Static site generator, to build a browsable, locally launchable HTML website</a:t>
            </a:r>
            <a:endParaRPr sz="1500">
              <a:solidFill>
                <a:schemeClr val="dk2"/>
              </a:solidFill>
              <a:latin typeface="Inter"/>
              <a:ea typeface="Inter"/>
              <a:cs typeface="Inter"/>
              <a:sym typeface="Inter"/>
            </a:endParaRPr>
          </a:p>
          <a:p>
            <a:pPr indent="-323850" lvl="0" marL="914400" rtl="0" algn="l">
              <a:spcBef>
                <a:spcPts val="0"/>
              </a:spcBef>
              <a:spcAft>
                <a:spcPts val="0"/>
              </a:spcAft>
              <a:buClr>
                <a:schemeClr val="dk2"/>
              </a:buClr>
              <a:buSzPts val="1500"/>
              <a:buFont typeface="Inter"/>
              <a:buChar char="●"/>
            </a:pPr>
            <a:r>
              <a:rPr lang="en" sz="1500">
                <a:solidFill>
                  <a:schemeClr val="dk2"/>
                </a:solidFill>
                <a:latin typeface="Inter"/>
                <a:ea typeface="Inter"/>
                <a:cs typeface="Inter"/>
                <a:sym typeface="Inter"/>
              </a:rPr>
              <a:t>Eventually host via Github Pages for automatic regeneration of documentation upon any changes to the code base</a:t>
            </a:r>
            <a:endParaRPr sz="1500">
              <a:solidFill>
                <a:schemeClr val="dk2"/>
              </a:solidFill>
              <a:latin typeface="Inter"/>
              <a:ea typeface="Inter"/>
              <a:cs typeface="Inter"/>
              <a:sym typeface="Inter"/>
            </a:endParaRPr>
          </a:p>
          <a:p>
            <a:pPr indent="-323850" lvl="0" marL="457200" rtl="0" algn="l">
              <a:spcBef>
                <a:spcPts val="0"/>
              </a:spcBef>
              <a:spcAft>
                <a:spcPts val="0"/>
              </a:spcAft>
              <a:buClr>
                <a:schemeClr val="dk2"/>
              </a:buClr>
              <a:buSzPts val="1500"/>
              <a:buFont typeface="Inter"/>
              <a:buAutoNum type="arabicPeriod"/>
            </a:pPr>
            <a:r>
              <a:rPr lang="en" sz="1500">
                <a:solidFill>
                  <a:schemeClr val="dk2"/>
                </a:solidFill>
                <a:latin typeface="Inter"/>
                <a:ea typeface="Inter"/>
                <a:cs typeface="Inter"/>
                <a:sym typeface="Inter"/>
              </a:rPr>
              <a:t>Integrate Grafana to ground station to display and monitor up to date satellite data</a:t>
            </a:r>
            <a:endParaRPr sz="1500">
              <a:solidFill>
                <a:schemeClr val="dk2"/>
              </a:solidFill>
              <a:latin typeface="Inter"/>
              <a:ea typeface="Inter"/>
              <a:cs typeface="Inter"/>
              <a:sym typeface="Inter"/>
            </a:endParaRPr>
          </a:p>
          <a:p>
            <a:pPr indent="-323850" lvl="0" marL="457200" rtl="0" algn="l">
              <a:spcBef>
                <a:spcPts val="0"/>
              </a:spcBef>
              <a:spcAft>
                <a:spcPts val="0"/>
              </a:spcAft>
              <a:buClr>
                <a:schemeClr val="dk2"/>
              </a:buClr>
              <a:buSzPts val="1500"/>
              <a:buFont typeface="Inter"/>
              <a:buAutoNum type="arabicPeriod"/>
            </a:pPr>
            <a:r>
              <a:rPr lang="en" sz="1500">
                <a:solidFill>
                  <a:schemeClr val="dk2"/>
                </a:solidFill>
                <a:latin typeface="Inter"/>
                <a:ea typeface="Inter"/>
                <a:cs typeface="Inter"/>
                <a:sym typeface="Inter"/>
              </a:rPr>
              <a:t>Finalizing preparations to send the Pleiades Maia mission patches I designed to production </a:t>
            </a:r>
            <a:endParaRPr sz="1300">
              <a:solidFill>
                <a:schemeClr val="dk1"/>
              </a:solidFill>
              <a:latin typeface="Space Grotesk"/>
              <a:ea typeface="Space Grotesk"/>
              <a:cs typeface="Space Grotesk"/>
              <a:sym typeface="Space Grotesk"/>
            </a:endParaRPr>
          </a:p>
        </p:txBody>
      </p:sp>
      <p:pic>
        <p:nvPicPr>
          <p:cNvPr id="692" name="Google Shape;692;p68"/>
          <p:cNvPicPr preferRelativeResize="0"/>
          <p:nvPr/>
        </p:nvPicPr>
        <p:blipFill>
          <a:blip r:embed="rId3">
            <a:alphaModFix/>
          </a:blip>
          <a:stretch>
            <a:fillRect/>
          </a:stretch>
        </p:blipFill>
        <p:spPr>
          <a:xfrm>
            <a:off x="4733450" y="0"/>
            <a:ext cx="4410549" cy="3190672"/>
          </a:xfrm>
          <a:prstGeom prst="rect">
            <a:avLst/>
          </a:prstGeom>
          <a:noFill/>
          <a:ln>
            <a:noFill/>
          </a:ln>
        </p:spPr>
      </p:pic>
      <p:pic>
        <p:nvPicPr>
          <p:cNvPr id="693" name="Google Shape;693;p68" title="20250410-1835-20.5443004.mp4">
            <a:hlinkClick r:id="rId4"/>
          </p:cNvPr>
          <p:cNvPicPr preferRelativeResize="0"/>
          <p:nvPr/>
        </p:nvPicPr>
        <p:blipFill>
          <a:blip r:embed="rId5">
            <a:alphaModFix/>
          </a:blip>
          <a:stretch>
            <a:fillRect/>
          </a:stretch>
        </p:blipFill>
        <p:spPr>
          <a:xfrm>
            <a:off x="4733450" y="2627675"/>
            <a:ext cx="4410549" cy="24971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97" name="Shape 697"/>
        <p:cNvGrpSpPr/>
        <p:nvPr/>
      </p:nvGrpSpPr>
      <p:grpSpPr>
        <a:xfrm>
          <a:off x="0" y="0"/>
          <a:ext cx="0" cy="0"/>
          <a:chOff x="0" y="0"/>
          <a:chExt cx="0" cy="0"/>
        </a:xfrm>
      </p:grpSpPr>
      <p:sp>
        <p:nvSpPr>
          <p:cNvPr id="698" name="Google Shape;698;p69"/>
          <p:cNvSpPr txBox="1"/>
          <p:nvPr>
            <p:ph idx="4294967295" type="title"/>
          </p:nvPr>
        </p:nvSpPr>
        <p:spPr>
          <a:xfrm>
            <a:off x="229675" y="258925"/>
            <a:ext cx="85701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&amp; What Comes Next</a:t>
            </a:r>
            <a:endParaRPr/>
          </a:p>
        </p:txBody>
      </p:sp>
      <p:grpSp>
        <p:nvGrpSpPr>
          <p:cNvPr id="699" name="Google Shape;699;p69"/>
          <p:cNvGrpSpPr/>
          <p:nvPr/>
        </p:nvGrpSpPr>
        <p:grpSpPr>
          <a:xfrm>
            <a:off x="227875" y="223475"/>
            <a:ext cx="1214500" cy="170400"/>
            <a:chOff x="304025" y="203375"/>
            <a:chExt cx="1214500" cy="170400"/>
          </a:xfrm>
        </p:grpSpPr>
        <p:sp>
          <p:nvSpPr>
            <p:cNvPr id="700" name="Google Shape;700;p69"/>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701" name="Google Shape;701;p69"/>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702" name="Google Shape;702;p69"/>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703" name="Google Shape;703;p69"/>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cxnSp>
        <p:nvCxnSpPr>
          <p:cNvPr id="704" name="Google Shape;704;p69"/>
          <p:cNvCxnSpPr/>
          <p:nvPr/>
        </p:nvCxnSpPr>
        <p:spPr>
          <a:xfrm>
            <a:off x="342750" y="1004313"/>
            <a:ext cx="8458500" cy="0"/>
          </a:xfrm>
          <a:prstGeom prst="straightConnector1">
            <a:avLst/>
          </a:prstGeom>
          <a:noFill/>
          <a:ln cap="flat" cmpd="sng" w="28575">
            <a:solidFill>
              <a:schemeClr val="dk1"/>
            </a:solidFill>
            <a:prstDash val="solid"/>
            <a:round/>
            <a:headEnd len="med" w="med" type="none"/>
            <a:tailEnd len="med" w="med" type="none"/>
          </a:ln>
        </p:spPr>
      </p:cxnSp>
      <p:sp>
        <p:nvSpPr>
          <p:cNvPr id="705" name="Google Shape;705;p69"/>
          <p:cNvSpPr txBox="1"/>
          <p:nvPr/>
        </p:nvSpPr>
        <p:spPr>
          <a:xfrm>
            <a:off x="248750" y="1113625"/>
            <a:ext cx="4484700" cy="385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pace Grotesk"/>
              <a:buChar char="●"/>
            </a:pPr>
            <a:r>
              <a:rPr lang="en">
                <a:solidFill>
                  <a:schemeClr val="dk1"/>
                </a:solidFill>
                <a:latin typeface="Space Grotesk"/>
                <a:ea typeface="Space Grotesk"/>
                <a:cs typeface="Space Grotesk"/>
                <a:sym typeface="Space Grotesk"/>
              </a:rPr>
              <a:t>The team has made extensive contributions, resulting in significant improvements to software infrastructure, testing reliability, and system-level functionality. </a:t>
            </a:r>
            <a:endParaRPr>
              <a:solidFill>
                <a:schemeClr val="dk1"/>
              </a:solidFill>
              <a:latin typeface="Space Grotesk"/>
              <a:ea typeface="Space Grotesk"/>
              <a:cs typeface="Space Grotesk"/>
              <a:sym typeface="Space Grotesk"/>
            </a:endParaRPr>
          </a:p>
          <a:p>
            <a:pPr indent="0" lvl="0" marL="457200" rtl="0" algn="l">
              <a:spcBef>
                <a:spcPts val="0"/>
              </a:spcBef>
              <a:spcAft>
                <a:spcPts val="0"/>
              </a:spcAft>
              <a:buNone/>
            </a:pPr>
            <a:r>
              <a:t/>
            </a:r>
            <a:endParaRPr>
              <a:solidFill>
                <a:schemeClr val="dk1"/>
              </a:solidFill>
              <a:latin typeface="Space Grotesk"/>
              <a:ea typeface="Space Grotesk"/>
              <a:cs typeface="Space Grotesk"/>
              <a:sym typeface="Space Grotesk"/>
            </a:endParaRPr>
          </a:p>
          <a:p>
            <a:pPr indent="-317500" lvl="0" marL="457200" rtl="0" algn="l">
              <a:spcBef>
                <a:spcPts val="0"/>
              </a:spcBef>
              <a:spcAft>
                <a:spcPts val="0"/>
              </a:spcAft>
              <a:buClr>
                <a:schemeClr val="dk1"/>
              </a:buClr>
              <a:buSzPts val="1400"/>
              <a:buFont typeface="Space Grotesk"/>
              <a:buChar char="●"/>
            </a:pPr>
            <a:r>
              <a:rPr lang="en">
                <a:solidFill>
                  <a:schemeClr val="dk1"/>
                </a:solidFill>
                <a:latin typeface="Space Grotesk"/>
                <a:ea typeface="Space Grotesk"/>
                <a:cs typeface="Space Grotesk"/>
                <a:sym typeface="Space Grotesk"/>
              </a:rPr>
              <a:t>The tasks I worked on this semester not only granted me technical experience, but also gave me valuable insight into how to communicate technical decisions clearly and contribute to a living codebase with mission-critical applications.</a:t>
            </a:r>
            <a:endParaRPr>
              <a:solidFill>
                <a:schemeClr val="dk1"/>
              </a:solidFill>
              <a:latin typeface="Space Grotesk"/>
              <a:ea typeface="Space Grotesk"/>
              <a:cs typeface="Space Grotesk"/>
              <a:sym typeface="Space Grotesk"/>
            </a:endParaRPr>
          </a:p>
          <a:p>
            <a:pPr indent="0" lvl="0" marL="457200" rtl="0" algn="l">
              <a:spcBef>
                <a:spcPts val="0"/>
              </a:spcBef>
              <a:spcAft>
                <a:spcPts val="0"/>
              </a:spcAft>
              <a:buNone/>
            </a:pPr>
            <a:r>
              <a:t/>
            </a:r>
            <a:endParaRPr>
              <a:solidFill>
                <a:schemeClr val="dk1"/>
              </a:solidFill>
              <a:latin typeface="Space Grotesk"/>
              <a:ea typeface="Space Grotesk"/>
              <a:cs typeface="Space Grotesk"/>
              <a:sym typeface="Space Grotesk"/>
            </a:endParaRPr>
          </a:p>
          <a:p>
            <a:pPr indent="-317500" lvl="0" marL="457200" rtl="0" algn="l">
              <a:spcBef>
                <a:spcPts val="0"/>
              </a:spcBef>
              <a:spcAft>
                <a:spcPts val="0"/>
              </a:spcAft>
              <a:buClr>
                <a:schemeClr val="dk1"/>
              </a:buClr>
              <a:buSzPts val="1400"/>
              <a:buFont typeface="Space Grotesk"/>
              <a:buChar char="●"/>
            </a:pPr>
            <a:r>
              <a:rPr lang="en">
                <a:solidFill>
                  <a:schemeClr val="dk1"/>
                </a:solidFill>
                <a:latin typeface="Space Grotesk"/>
                <a:ea typeface="Space Grotesk"/>
                <a:cs typeface="Space Grotesk"/>
                <a:sym typeface="Space Grotesk"/>
              </a:rPr>
              <a:t>With a launch scheduled for early 2026 and our lab anxious to start on a new 2U satellite mission of our own, our team is preparing to complete core development by the end of summer 2025.</a:t>
            </a:r>
            <a:endParaRPr>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1200">
              <a:solidFill>
                <a:schemeClr val="dk1"/>
              </a:solidFill>
              <a:latin typeface="Space Grotesk"/>
              <a:ea typeface="Space Grotesk"/>
              <a:cs typeface="Space Grotesk"/>
              <a:sym typeface="Space Grotesk"/>
            </a:endParaRPr>
          </a:p>
        </p:txBody>
      </p:sp>
      <p:pic>
        <p:nvPicPr>
          <p:cNvPr id="706" name="Google Shape;706;p69"/>
          <p:cNvPicPr preferRelativeResize="0"/>
          <p:nvPr/>
        </p:nvPicPr>
        <p:blipFill rotWithShape="1">
          <a:blip r:embed="rId3">
            <a:alphaModFix/>
          </a:blip>
          <a:srcRect b="0" l="0" r="12064" t="0"/>
          <a:stretch/>
        </p:blipFill>
        <p:spPr>
          <a:xfrm>
            <a:off x="4875800" y="1379400"/>
            <a:ext cx="4268201" cy="2701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9" name="Shape 549"/>
        <p:cNvGrpSpPr/>
        <p:nvPr/>
      </p:nvGrpSpPr>
      <p:grpSpPr>
        <a:xfrm>
          <a:off x="0" y="0"/>
          <a:ext cx="0" cy="0"/>
          <a:chOff x="0" y="0"/>
          <a:chExt cx="0" cy="0"/>
        </a:xfrm>
      </p:grpSpPr>
      <p:sp>
        <p:nvSpPr>
          <p:cNvPr id="550" name="Google Shape;550;p57"/>
          <p:cNvSpPr txBox="1"/>
          <p:nvPr>
            <p:ph idx="4294967295" type="title"/>
          </p:nvPr>
        </p:nvSpPr>
        <p:spPr>
          <a:xfrm>
            <a:off x="229675" y="223475"/>
            <a:ext cx="85701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Pleiades Five Mission</a:t>
            </a:r>
            <a:endParaRPr>
              <a:solidFill>
                <a:schemeClr val="dk2"/>
              </a:solidFill>
            </a:endParaRPr>
          </a:p>
        </p:txBody>
      </p:sp>
      <p:cxnSp>
        <p:nvCxnSpPr>
          <p:cNvPr id="551" name="Google Shape;551;p57"/>
          <p:cNvCxnSpPr/>
          <p:nvPr/>
        </p:nvCxnSpPr>
        <p:spPr>
          <a:xfrm>
            <a:off x="342750" y="1004313"/>
            <a:ext cx="8458500" cy="0"/>
          </a:xfrm>
          <a:prstGeom prst="straightConnector1">
            <a:avLst/>
          </a:prstGeom>
          <a:noFill/>
          <a:ln cap="flat" cmpd="sng" w="28575">
            <a:solidFill>
              <a:schemeClr val="dk2"/>
            </a:solidFill>
            <a:prstDash val="solid"/>
            <a:round/>
            <a:headEnd len="med" w="med" type="none"/>
            <a:tailEnd len="med" w="med" type="none"/>
          </a:ln>
        </p:spPr>
      </p:cxnSp>
      <p:sp>
        <p:nvSpPr>
          <p:cNvPr id="552" name="Google Shape;552;p57"/>
          <p:cNvSpPr txBox="1"/>
          <p:nvPr/>
        </p:nvSpPr>
        <p:spPr>
          <a:xfrm>
            <a:off x="190300" y="1160275"/>
            <a:ext cx="5093700" cy="3688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2"/>
              </a:buClr>
              <a:buSzPts val="1500"/>
              <a:buFont typeface="Inter"/>
              <a:buChar char="●"/>
            </a:pPr>
            <a:r>
              <a:rPr lang="en" sz="1500">
                <a:solidFill>
                  <a:schemeClr val="dk2"/>
                </a:solidFill>
                <a:latin typeface="Inter"/>
                <a:ea typeface="Inter"/>
                <a:cs typeface="Inter"/>
                <a:sym typeface="Inter"/>
              </a:rPr>
              <a:t>Pleiades 5 is an open-source, collaborative project between six universities that aims to construct, communicate with, and control small, Earth-orbiting satellites with more accessible and cost-effective embedded measuring devices. </a:t>
            </a:r>
            <a:endParaRPr sz="1500">
              <a:solidFill>
                <a:schemeClr val="dk2"/>
              </a:solidFill>
              <a:latin typeface="Inter"/>
              <a:ea typeface="Inter"/>
              <a:cs typeface="Inter"/>
              <a:sym typeface="Inter"/>
            </a:endParaRPr>
          </a:p>
          <a:p>
            <a:pPr indent="-323850" lvl="0" marL="457200" rtl="0" algn="l">
              <a:lnSpc>
                <a:spcPct val="115000"/>
              </a:lnSpc>
              <a:spcBef>
                <a:spcPts val="0"/>
              </a:spcBef>
              <a:spcAft>
                <a:spcPts val="0"/>
              </a:spcAft>
              <a:buClr>
                <a:schemeClr val="dk2"/>
              </a:buClr>
              <a:buSzPts val="1500"/>
              <a:buFont typeface="Inter"/>
              <a:buChar char="●"/>
            </a:pPr>
            <a:r>
              <a:rPr lang="en" sz="1500">
                <a:solidFill>
                  <a:schemeClr val="dk2"/>
                </a:solidFill>
                <a:latin typeface="Inter"/>
                <a:ea typeface="Inter"/>
                <a:cs typeface="Inter"/>
                <a:sym typeface="Inter"/>
              </a:rPr>
              <a:t>The long-term goal is to combine extensive documentation, software tools, and small satellite engineering materials into an educational kit that will enables high schools and colleges without established space labs to gain hands-on experience with space mission development, satellite development, and a finished, space-ready satellite in a matter of months. </a:t>
            </a:r>
            <a:endParaRPr sz="1500">
              <a:solidFill>
                <a:schemeClr val="dk2"/>
              </a:solidFill>
              <a:latin typeface="Inter"/>
              <a:ea typeface="Inter"/>
              <a:cs typeface="Inter"/>
              <a:sym typeface="Inter"/>
            </a:endParaRPr>
          </a:p>
          <a:p>
            <a:pPr indent="0" lvl="0" marL="0" rtl="0" algn="l">
              <a:lnSpc>
                <a:spcPct val="115000"/>
              </a:lnSpc>
              <a:spcBef>
                <a:spcPts val="1200"/>
              </a:spcBef>
              <a:spcAft>
                <a:spcPts val="1200"/>
              </a:spcAft>
              <a:buNone/>
            </a:pPr>
            <a:r>
              <a:t/>
            </a:r>
            <a:endParaRPr>
              <a:solidFill>
                <a:schemeClr val="dk2"/>
              </a:solidFill>
              <a:latin typeface="Space Grotesk"/>
              <a:ea typeface="Space Grotesk"/>
              <a:cs typeface="Space Grotesk"/>
              <a:sym typeface="Space Grotesk"/>
            </a:endParaRPr>
          </a:p>
        </p:txBody>
      </p:sp>
      <p:pic>
        <p:nvPicPr>
          <p:cNvPr id="553" name="Google Shape;553;p57"/>
          <p:cNvPicPr preferRelativeResize="0"/>
          <p:nvPr/>
        </p:nvPicPr>
        <p:blipFill rotWithShape="1">
          <a:blip r:embed="rId3">
            <a:alphaModFix/>
          </a:blip>
          <a:srcRect b="47548" l="10253" r="11536" t="40633"/>
          <a:stretch/>
        </p:blipFill>
        <p:spPr>
          <a:xfrm>
            <a:off x="5349161" y="3873830"/>
            <a:ext cx="3488860" cy="354296"/>
          </a:xfrm>
          <a:prstGeom prst="rect">
            <a:avLst/>
          </a:prstGeom>
          <a:noFill/>
          <a:ln>
            <a:noFill/>
          </a:ln>
        </p:spPr>
      </p:pic>
      <p:pic>
        <p:nvPicPr>
          <p:cNvPr id="554" name="Google Shape;554;p57"/>
          <p:cNvPicPr preferRelativeResize="0"/>
          <p:nvPr/>
        </p:nvPicPr>
        <p:blipFill>
          <a:blip r:embed="rId4">
            <a:alphaModFix/>
          </a:blip>
          <a:stretch>
            <a:fillRect/>
          </a:stretch>
        </p:blipFill>
        <p:spPr>
          <a:xfrm>
            <a:off x="5416147" y="2240134"/>
            <a:ext cx="1322314" cy="1333419"/>
          </a:xfrm>
          <a:prstGeom prst="rect">
            <a:avLst/>
          </a:prstGeom>
          <a:noFill/>
          <a:ln>
            <a:noFill/>
          </a:ln>
        </p:spPr>
      </p:pic>
      <p:pic>
        <p:nvPicPr>
          <p:cNvPr id="555" name="Google Shape;555;p57"/>
          <p:cNvPicPr preferRelativeResize="0"/>
          <p:nvPr/>
        </p:nvPicPr>
        <p:blipFill rotWithShape="1">
          <a:blip r:embed="rId5">
            <a:alphaModFix/>
          </a:blip>
          <a:srcRect b="15122" l="5362" r="10447" t="6562"/>
          <a:stretch/>
        </p:blipFill>
        <p:spPr>
          <a:xfrm>
            <a:off x="6825364" y="2086002"/>
            <a:ext cx="1715356" cy="1135722"/>
          </a:xfrm>
          <a:prstGeom prst="rect">
            <a:avLst/>
          </a:prstGeom>
          <a:noFill/>
          <a:ln>
            <a:noFill/>
          </a:ln>
        </p:spPr>
      </p:pic>
      <p:pic>
        <p:nvPicPr>
          <p:cNvPr id="556" name="Google Shape;556;p57"/>
          <p:cNvPicPr preferRelativeResize="0"/>
          <p:nvPr/>
        </p:nvPicPr>
        <p:blipFill>
          <a:blip r:embed="rId6">
            <a:alphaModFix/>
          </a:blip>
          <a:stretch>
            <a:fillRect/>
          </a:stretch>
        </p:blipFill>
        <p:spPr>
          <a:xfrm>
            <a:off x="6870606" y="1222975"/>
            <a:ext cx="2002248" cy="1135719"/>
          </a:xfrm>
          <a:prstGeom prst="rect">
            <a:avLst/>
          </a:prstGeom>
          <a:noFill/>
          <a:ln>
            <a:noFill/>
          </a:ln>
        </p:spPr>
      </p:pic>
      <p:pic>
        <p:nvPicPr>
          <p:cNvPr id="557" name="Google Shape;557;p57"/>
          <p:cNvPicPr preferRelativeResize="0"/>
          <p:nvPr/>
        </p:nvPicPr>
        <p:blipFill rotWithShape="1">
          <a:blip r:embed="rId7">
            <a:alphaModFix/>
          </a:blip>
          <a:srcRect b="33524" l="0" r="0" t="35021"/>
          <a:stretch/>
        </p:blipFill>
        <p:spPr>
          <a:xfrm>
            <a:off x="6489109" y="3158573"/>
            <a:ext cx="2387841" cy="757385"/>
          </a:xfrm>
          <a:prstGeom prst="rect">
            <a:avLst/>
          </a:prstGeom>
          <a:noFill/>
          <a:ln>
            <a:noFill/>
          </a:ln>
        </p:spPr>
      </p:pic>
      <p:pic>
        <p:nvPicPr>
          <p:cNvPr id="558" name="Google Shape;558;p57"/>
          <p:cNvPicPr preferRelativeResize="0"/>
          <p:nvPr/>
        </p:nvPicPr>
        <p:blipFill>
          <a:blip r:embed="rId8">
            <a:alphaModFix/>
          </a:blip>
          <a:stretch>
            <a:fillRect/>
          </a:stretch>
        </p:blipFill>
        <p:spPr>
          <a:xfrm>
            <a:off x="5349150" y="1402511"/>
            <a:ext cx="1476214" cy="8376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62" name="Shape 562"/>
        <p:cNvGrpSpPr/>
        <p:nvPr/>
      </p:nvGrpSpPr>
      <p:grpSpPr>
        <a:xfrm>
          <a:off x="0" y="0"/>
          <a:ext cx="0" cy="0"/>
          <a:chOff x="0" y="0"/>
          <a:chExt cx="0" cy="0"/>
        </a:xfrm>
      </p:grpSpPr>
      <p:pic>
        <p:nvPicPr>
          <p:cNvPr id="563" name="Google Shape;563;p58"/>
          <p:cNvPicPr preferRelativeResize="0"/>
          <p:nvPr/>
        </p:nvPicPr>
        <p:blipFill rotWithShape="1">
          <a:blip r:embed="rId3">
            <a:alphaModFix amt="50000"/>
          </a:blip>
          <a:srcRect b="0" l="16205" r="34176" t="0"/>
          <a:stretch/>
        </p:blipFill>
        <p:spPr>
          <a:xfrm>
            <a:off x="5349150" y="0"/>
            <a:ext cx="3794852" cy="5143499"/>
          </a:xfrm>
          <a:prstGeom prst="rect">
            <a:avLst/>
          </a:prstGeom>
          <a:noFill/>
          <a:ln>
            <a:noFill/>
          </a:ln>
        </p:spPr>
      </p:pic>
      <p:sp>
        <p:nvSpPr>
          <p:cNvPr id="564" name="Google Shape;564;p58"/>
          <p:cNvSpPr txBox="1"/>
          <p:nvPr>
            <p:ph idx="4294967295" type="title"/>
          </p:nvPr>
        </p:nvSpPr>
        <p:spPr>
          <a:xfrm>
            <a:off x="229675" y="258925"/>
            <a:ext cx="85701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Set Pleiades 5 Apart?</a:t>
            </a:r>
            <a:endParaRPr/>
          </a:p>
        </p:txBody>
      </p:sp>
      <p:grpSp>
        <p:nvGrpSpPr>
          <p:cNvPr id="565" name="Google Shape;565;p58"/>
          <p:cNvGrpSpPr/>
          <p:nvPr/>
        </p:nvGrpSpPr>
        <p:grpSpPr>
          <a:xfrm>
            <a:off x="227875" y="223475"/>
            <a:ext cx="1214500" cy="170400"/>
            <a:chOff x="304025" y="203375"/>
            <a:chExt cx="1214500" cy="170400"/>
          </a:xfrm>
        </p:grpSpPr>
        <p:sp>
          <p:nvSpPr>
            <p:cNvPr id="566" name="Google Shape;566;p58"/>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567" name="Google Shape;567;p58"/>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568" name="Google Shape;568;p58"/>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569" name="Google Shape;569;p58"/>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cxnSp>
        <p:nvCxnSpPr>
          <p:cNvPr id="570" name="Google Shape;570;p58"/>
          <p:cNvCxnSpPr/>
          <p:nvPr/>
        </p:nvCxnSpPr>
        <p:spPr>
          <a:xfrm>
            <a:off x="342750" y="1004313"/>
            <a:ext cx="8458500" cy="0"/>
          </a:xfrm>
          <a:prstGeom prst="straightConnector1">
            <a:avLst/>
          </a:prstGeom>
          <a:noFill/>
          <a:ln cap="flat" cmpd="sng" w="28575">
            <a:solidFill>
              <a:schemeClr val="dk1"/>
            </a:solidFill>
            <a:prstDash val="solid"/>
            <a:round/>
            <a:headEnd len="med" w="med" type="none"/>
            <a:tailEnd len="med" w="med" type="none"/>
          </a:ln>
        </p:spPr>
      </p:cxnSp>
      <p:sp>
        <p:nvSpPr>
          <p:cNvPr id="571" name="Google Shape;571;p58"/>
          <p:cNvSpPr txBox="1"/>
          <p:nvPr/>
        </p:nvSpPr>
        <p:spPr>
          <a:xfrm>
            <a:off x="229675" y="1117150"/>
            <a:ext cx="5006400" cy="3470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Font typeface="Inter"/>
              <a:buChar char="●"/>
            </a:pPr>
            <a:r>
              <a:rPr lang="en" sz="1500">
                <a:solidFill>
                  <a:schemeClr val="dk1"/>
                </a:solidFill>
                <a:latin typeface="Inter"/>
                <a:ea typeface="Inter"/>
                <a:cs typeface="Inter"/>
                <a:sym typeface="Inter"/>
              </a:rPr>
              <a:t>The collaborative and educational nature of the mission has informed the choice to make the design not only straightforward and easy to work with, but as modular and customizable as possible. </a:t>
            </a:r>
            <a:endParaRPr sz="1500">
              <a:solidFill>
                <a:schemeClr val="dk1"/>
              </a:solidFill>
              <a:latin typeface="Inter"/>
              <a:ea typeface="Inter"/>
              <a:cs typeface="Inter"/>
              <a:sym typeface="Inter"/>
            </a:endParaRPr>
          </a:p>
          <a:p>
            <a:pPr indent="-323850" lvl="0" marL="457200" rtl="0" algn="l">
              <a:lnSpc>
                <a:spcPct val="115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The payload, various measuring devices and sensors, will be </a:t>
            </a:r>
            <a:r>
              <a:rPr lang="en" sz="1500">
                <a:solidFill>
                  <a:schemeClr val="dk1"/>
                </a:solidFill>
                <a:latin typeface="Inter"/>
                <a:ea typeface="Inter"/>
                <a:cs typeface="Inter"/>
                <a:sym typeface="Inter"/>
              </a:rPr>
              <a:t>able to be </a:t>
            </a:r>
            <a:r>
              <a:rPr lang="en" sz="1500">
                <a:solidFill>
                  <a:schemeClr val="dk1"/>
                </a:solidFill>
                <a:latin typeface="Inter"/>
                <a:ea typeface="Inter"/>
                <a:cs typeface="Inter"/>
                <a:sym typeface="Inter"/>
              </a:rPr>
              <a:t>easily switched out and replaced.</a:t>
            </a:r>
            <a:endParaRPr sz="1500">
              <a:solidFill>
                <a:schemeClr val="dk1"/>
              </a:solidFill>
              <a:latin typeface="Inter"/>
              <a:ea typeface="Inter"/>
              <a:cs typeface="Inter"/>
              <a:sym typeface="Inter"/>
            </a:endParaRPr>
          </a:p>
          <a:p>
            <a:pPr indent="-323850" lvl="0" marL="457200" rtl="0" algn="l">
              <a:lnSpc>
                <a:spcPct val="115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This makes missions with the kit endlessly customizable to different research questions and able to claim valuable novelty, something really important when it comes to landing grants, research opportunities, and further experiences in the field and industry. </a:t>
            </a:r>
            <a:endParaRPr sz="15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75" name="Shape 575"/>
        <p:cNvGrpSpPr/>
        <p:nvPr/>
      </p:nvGrpSpPr>
      <p:grpSpPr>
        <a:xfrm>
          <a:off x="0" y="0"/>
          <a:ext cx="0" cy="0"/>
          <a:chOff x="0" y="0"/>
          <a:chExt cx="0" cy="0"/>
        </a:xfrm>
      </p:grpSpPr>
      <p:sp>
        <p:nvSpPr>
          <p:cNvPr id="576" name="Google Shape;576;p59"/>
          <p:cNvSpPr txBox="1"/>
          <p:nvPr>
            <p:ph idx="4294967295" type="title"/>
          </p:nvPr>
        </p:nvSpPr>
        <p:spPr>
          <a:xfrm>
            <a:off x="229675" y="258925"/>
            <a:ext cx="85701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Set Pleiades 5 Apart?</a:t>
            </a:r>
            <a:endParaRPr/>
          </a:p>
        </p:txBody>
      </p:sp>
      <p:grpSp>
        <p:nvGrpSpPr>
          <p:cNvPr id="577" name="Google Shape;577;p59"/>
          <p:cNvGrpSpPr/>
          <p:nvPr/>
        </p:nvGrpSpPr>
        <p:grpSpPr>
          <a:xfrm>
            <a:off x="227875" y="223475"/>
            <a:ext cx="1214500" cy="170400"/>
            <a:chOff x="304025" y="203375"/>
            <a:chExt cx="1214500" cy="170400"/>
          </a:xfrm>
        </p:grpSpPr>
        <p:sp>
          <p:nvSpPr>
            <p:cNvPr id="578" name="Google Shape;578;p59"/>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579" name="Google Shape;579;p59"/>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580" name="Google Shape;580;p59"/>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581" name="Google Shape;581;p59"/>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cxnSp>
        <p:nvCxnSpPr>
          <p:cNvPr id="582" name="Google Shape;582;p59"/>
          <p:cNvCxnSpPr/>
          <p:nvPr/>
        </p:nvCxnSpPr>
        <p:spPr>
          <a:xfrm>
            <a:off x="342750" y="1004313"/>
            <a:ext cx="8458500" cy="0"/>
          </a:xfrm>
          <a:prstGeom prst="straightConnector1">
            <a:avLst/>
          </a:prstGeom>
          <a:noFill/>
          <a:ln cap="flat" cmpd="sng" w="28575">
            <a:solidFill>
              <a:schemeClr val="dk1"/>
            </a:solidFill>
            <a:prstDash val="solid"/>
            <a:round/>
            <a:headEnd len="med" w="med" type="none"/>
            <a:tailEnd len="med" w="med" type="none"/>
          </a:ln>
        </p:spPr>
      </p:cxnSp>
      <p:sp>
        <p:nvSpPr>
          <p:cNvPr id="583" name="Google Shape;583;p59"/>
          <p:cNvSpPr txBox="1"/>
          <p:nvPr/>
        </p:nvSpPr>
        <p:spPr>
          <a:xfrm>
            <a:off x="3967825" y="1187525"/>
            <a:ext cx="4757400" cy="3684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With the help of the Pleiades project and similar collaborations of its kind, the construction cost of small satellite CubeSats has been reduced from approximately $50,000 to around $3,000 currently on the Pleiades project, although the goal is to go even lower to $1000. </a:t>
            </a: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Despite construction not being the largest cost involved in a satellite mission– that would be the launch provider and environmental testing – Pleiades 5’s launches and preliminary tests will be covered by NASA’s CubeSat Launch Initiative (CSLI) </a:t>
            </a:r>
            <a:endParaRPr>
              <a:solidFill>
                <a:schemeClr val="dk1"/>
              </a:solidFill>
              <a:latin typeface="Inter"/>
              <a:ea typeface="Inter"/>
              <a:cs typeface="Inter"/>
              <a:sym typeface="Inter"/>
            </a:endParaRPr>
          </a:p>
        </p:txBody>
      </p:sp>
      <p:pic>
        <p:nvPicPr>
          <p:cNvPr id="584" name="Google Shape;584;p59"/>
          <p:cNvPicPr preferRelativeResize="0"/>
          <p:nvPr/>
        </p:nvPicPr>
        <p:blipFill>
          <a:blip r:embed="rId3">
            <a:alphaModFix/>
          </a:blip>
          <a:stretch>
            <a:fillRect/>
          </a:stretch>
        </p:blipFill>
        <p:spPr>
          <a:xfrm>
            <a:off x="298940" y="1187525"/>
            <a:ext cx="3570359" cy="3732475"/>
          </a:xfrm>
          <a:prstGeom prst="rect">
            <a:avLst/>
          </a:prstGeom>
          <a:noFill/>
          <a:ln>
            <a:noFill/>
          </a:ln>
        </p:spPr>
      </p:pic>
      <p:pic>
        <p:nvPicPr>
          <p:cNvPr id="585" name="Google Shape;585;p59"/>
          <p:cNvPicPr preferRelativeResize="0"/>
          <p:nvPr/>
        </p:nvPicPr>
        <p:blipFill>
          <a:blip r:embed="rId4">
            <a:alphaModFix/>
          </a:blip>
          <a:stretch>
            <a:fillRect/>
          </a:stretch>
        </p:blipFill>
        <p:spPr>
          <a:xfrm>
            <a:off x="15638" y="3050600"/>
            <a:ext cx="2092874" cy="2092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9" name="Shape 589"/>
        <p:cNvGrpSpPr/>
        <p:nvPr/>
      </p:nvGrpSpPr>
      <p:grpSpPr>
        <a:xfrm>
          <a:off x="0" y="0"/>
          <a:ext cx="0" cy="0"/>
          <a:chOff x="0" y="0"/>
          <a:chExt cx="0" cy="0"/>
        </a:xfrm>
      </p:grpSpPr>
      <p:pic>
        <p:nvPicPr>
          <p:cNvPr id="590" name="Google Shape;590;p60"/>
          <p:cNvPicPr preferRelativeResize="0"/>
          <p:nvPr/>
        </p:nvPicPr>
        <p:blipFill rotWithShape="1">
          <a:blip r:embed="rId3">
            <a:alphaModFix/>
          </a:blip>
          <a:srcRect b="33118" l="17363" r="21214" t="2535"/>
          <a:stretch/>
        </p:blipFill>
        <p:spPr>
          <a:xfrm>
            <a:off x="6778201" y="2478850"/>
            <a:ext cx="2190401" cy="2095925"/>
          </a:xfrm>
          <a:prstGeom prst="rect">
            <a:avLst/>
          </a:prstGeom>
          <a:noFill/>
          <a:ln>
            <a:noFill/>
          </a:ln>
        </p:spPr>
      </p:pic>
      <p:pic>
        <p:nvPicPr>
          <p:cNvPr id="591" name="Google Shape;591;p60"/>
          <p:cNvPicPr preferRelativeResize="0"/>
          <p:nvPr/>
        </p:nvPicPr>
        <p:blipFill>
          <a:blip r:embed="rId4">
            <a:alphaModFix/>
          </a:blip>
          <a:stretch>
            <a:fillRect/>
          </a:stretch>
        </p:blipFill>
        <p:spPr>
          <a:xfrm>
            <a:off x="4572000" y="649675"/>
            <a:ext cx="4484699" cy="2165688"/>
          </a:xfrm>
          <a:prstGeom prst="rect">
            <a:avLst/>
          </a:prstGeom>
          <a:noFill/>
          <a:ln>
            <a:noFill/>
          </a:ln>
        </p:spPr>
      </p:pic>
      <p:sp>
        <p:nvSpPr>
          <p:cNvPr id="592" name="Google Shape;592;p60"/>
          <p:cNvSpPr txBox="1"/>
          <p:nvPr>
            <p:ph idx="4294967295" type="title"/>
          </p:nvPr>
        </p:nvSpPr>
        <p:spPr>
          <a:xfrm>
            <a:off x="229675" y="260000"/>
            <a:ext cx="85701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Pleiades Maia CubeSat</a:t>
            </a:r>
            <a:endParaRPr>
              <a:solidFill>
                <a:schemeClr val="dk2"/>
              </a:solidFill>
            </a:endParaRPr>
          </a:p>
        </p:txBody>
      </p:sp>
      <p:cxnSp>
        <p:nvCxnSpPr>
          <p:cNvPr id="593" name="Google Shape;593;p60"/>
          <p:cNvCxnSpPr/>
          <p:nvPr/>
        </p:nvCxnSpPr>
        <p:spPr>
          <a:xfrm>
            <a:off x="342750" y="1004313"/>
            <a:ext cx="8458500" cy="0"/>
          </a:xfrm>
          <a:prstGeom prst="straightConnector1">
            <a:avLst/>
          </a:prstGeom>
          <a:noFill/>
          <a:ln cap="flat" cmpd="sng" w="28575">
            <a:solidFill>
              <a:schemeClr val="dk2"/>
            </a:solidFill>
            <a:prstDash val="solid"/>
            <a:round/>
            <a:headEnd len="med" w="med" type="none"/>
            <a:tailEnd len="med" w="med" type="none"/>
          </a:ln>
        </p:spPr>
      </p:cxnSp>
      <p:sp>
        <p:nvSpPr>
          <p:cNvPr id="594" name="Google Shape;594;p60"/>
          <p:cNvSpPr txBox="1"/>
          <p:nvPr/>
        </p:nvSpPr>
        <p:spPr>
          <a:xfrm>
            <a:off x="228600" y="1151575"/>
            <a:ext cx="4343400" cy="3851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Inter"/>
              <a:buChar char="●"/>
            </a:pPr>
            <a:r>
              <a:rPr lang="en" sz="1700">
                <a:solidFill>
                  <a:schemeClr val="dk2"/>
                </a:solidFill>
                <a:latin typeface="Inter"/>
                <a:ea typeface="Inter"/>
                <a:cs typeface="Inter"/>
                <a:sym typeface="Inter"/>
              </a:rPr>
              <a:t>Pleiades Maia’s satellite is a 10x10x10cm cube called a CubeSat. </a:t>
            </a:r>
            <a:endParaRPr sz="1700">
              <a:solidFill>
                <a:schemeClr val="dk2"/>
              </a:solidFill>
              <a:latin typeface="Inter"/>
              <a:ea typeface="Inter"/>
              <a:cs typeface="Inter"/>
              <a:sym typeface="Inter"/>
            </a:endParaRPr>
          </a:p>
          <a:p>
            <a:pPr indent="-336550" lvl="0" marL="457200" rtl="0" algn="l">
              <a:spcBef>
                <a:spcPts val="0"/>
              </a:spcBef>
              <a:spcAft>
                <a:spcPts val="0"/>
              </a:spcAft>
              <a:buClr>
                <a:schemeClr val="dk2"/>
              </a:buClr>
              <a:buSzPts val="1700"/>
              <a:buFont typeface="Inter"/>
              <a:buChar char="●"/>
            </a:pPr>
            <a:r>
              <a:rPr lang="en" sz="1700">
                <a:solidFill>
                  <a:schemeClr val="dk2"/>
                </a:solidFill>
                <a:latin typeface="Inter"/>
                <a:ea typeface="Inter"/>
                <a:cs typeface="Inter"/>
                <a:sym typeface="Inter"/>
              </a:rPr>
              <a:t>For its size, it is referred to as a 1U, larger satellites being multiple U large. </a:t>
            </a:r>
            <a:endParaRPr sz="1700">
              <a:solidFill>
                <a:schemeClr val="dk2"/>
              </a:solidFill>
              <a:latin typeface="Inter"/>
              <a:ea typeface="Inter"/>
              <a:cs typeface="Inter"/>
              <a:sym typeface="Inter"/>
            </a:endParaRPr>
          </a:p>
          <a:p>
            <a:pPr indent="-336550" lvl="0" marL="457200" rtl="0" algn="l">
              <a:spcBef>
                <a:spcPts val="0"/>
              </a:spcBef>
              <a:spcAft>
                <a:spcPts val="0"/>
              </a:spcAft>
              <a:buClr>
                <a:schemeClr val="dk2"/>
              </a:buClr>
              <a:buSzPts val="1700"/>
              <a:buFont typeface="Inter"/>
              <a:buChar char="●"/>
            </a:pPr>
            <a:r>
              <a:rPr lang="en" sz="1700">
                <a:solidFill>
                  <a:schemeClr val="dk2"/>
                </a:solidFill>
                <a:latin typeface="Inter"/>
                <a:ea typeface="Inter"/>
                <a:cs typeface="Inter"/>
                <a:sym typeface="Inter"/>
              </a:rPr>
              <a:t>Inside the aluminum frame sits a flight controller board, battery board, and payload of sensors and measurement devices. </a:t>
            </a:r>
            <a:endParaRPr sz="1700">
              <a:solidFill>
                <a:schemeClr val="dk2"/>
              </a:solidFill>
              <a:latin typeface="Inter"/>
              <a:ea typeface="Inter"/>
              <a:cs typeface="Inter"/>
              <a:sym typeface="Inter"/>
            </a:endParaRPr>
          </a:p>
          <a:p>
            <a:pPr indent="-336550" lvl="0" marL="457200" rtl="0" algn="l">
              <a:spcBef>
                <a:spcPts val="0"/>
              </a:spcBef>
              <a:spcAft>
                <a:spcPts val="0"/>
              </a:spcAft>
              <a:buClr>
                <a:schemeClr val="dk2"/>
              </a:buClr>
              <a:buSzPts val="1700"/>
              <a:buFont typeface="Inter"/>
              <a:buChar char="●"/>
            </a:pPr>
            <a:r>
              <a:rPr lang="en" sz="1700">
                <a:solidFill>
                  <a:schemeClr val="dk2"/>
                </a:solidFill>
                <a:latin typeface="Inter"/>
                <a:ea typeface="Inter"/>
                <a:cs typeface="Inter"/>
                <a:sym typeface="Inter"/>
              </a:rPr>
              <a:t>The satellite’s antenna attaches to the external flight board and each side is made up of solar panel boards, one side also including a camera. </a:t>
            </a:r>
            <a:endParaRPr sz="1700">
              <a:solidFill>
                <a:schemeClr val="dk2"/>
              </a:solidFill>
              <a:latin typeface="Inter"/>
              <a:ea typeface="Inter"/>
              <a:cs typeface="Inter"/>
              <a:sym typeface="Inter"/>
            </a:endParaRPr>
          </a:p>
          <a:p>
            <a:pPr indent="0" lvl="0" marL="0" rtl="0" algn="l">
              <a:spcBef>
                <a:spcPts val="0"/>
              </a:spcBef>
              <a:spcAft>
                <a:spcPts val="0"/>
              </a:spcAft>
              <a:buClr>
                <a:schemeClr val="accent1"/>
              </a:buClr>
              <a:buSzPts val="1100"/>
              <a:buFont typeface="Arial"/>
              <a:buNone/>
            </a:pPr>
            <a:r>
              <a:t/>
            </a:r>
            <a:endParaRPr>
              <a:solidFill>
                <a:schemeClr val="dk2"/>
              </a:solidFill>
              <a:latin typeface="Inter"/>
              <a:ea typeface="Inter"/>
              <a:cs typeface="Inter"/>
              <a:sym typeface="Inter"/>
            </a:endParaRPr>
          </a:p>
          <a:p>
            <a:pPr indent="0" lvl="0" marL="0" rtl="0" algn="l">
              <a:spcBef>
                <a:spcPts val="0"/>
              </a:spcBef>
              <a:spcAft>
                <a:spcPts val="0"/>
              </a:spcAft>
              <a:buNone/>
            </a:pPr>
            <a:r>
              <a:t/>
            </a:r>
            <a:endParaRPr>
              <a:solidFill>
                <a:schemeClr val="dk2"/>
              </a:solidFill>
              <a:latin typeface="Inter"/>
              <a:ea typeface="Inter"/>
              <a:cs typeface="Inter"/>
              <a:sym typeface="Inter"/>
            </a:endParaRPr>
          </a:p>
        </p:txBody>
      </p:sp>
      <p:pic>
        <p:nvPicPr>
          <p:cNvPr id="595" name="Google Shape;595;p60" title="Colorpatch2 (3).png"/>
          <p:cNvPicPr preferRelativeResize="0"/>
          <p:nvPr/>
        </p:nvPicPr>
        <p:blipFill rotWithShape="1">
          <a:blip r:embed="rId5">
            <a:alphaModFix/>
          </a:blip>
          <a:srcRect b="0" l="11976" r="10951" t="0"/>
          <a:stretch/>
        </p:blipFill>
        <p:spPr>
          <a:xfrm>
            <a:off x="4664699" y="2354550"/>
            <a:ext cx="2558100" cy="2565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9" name="Shape 599"/>
        <p:cNvGrpSpPr/>
        <p:nvPr/>
      </p:nvGrpSpPr>
      <p:grpSpPr>
        <a:xfrm>
          <a:off x="0" y="0"/>
          <a:ext cx="0" cy="0"/>
          <a:chOff x="0" y="0"/>
          <a:chExt cx="0" cy="0"/>
        </a:xfrm>
      </p:grpSpPr>
      <p:pic>
        <p:nvPicPr>
          <p:cNvPr id="600" name="Google Shape;600;p61"/>
          <p:cNvPicPr preferRelativeResize="0"/>
          <p:nvPr/>
        </p:nvPicPr>
        <p:blipFill rotWithShape="1">
          <a:blip r:embed="rId3">
            <a:alphaModFix/>
          </a:blip>
          <a:srcRect b="22970" l="14837" r="6366" t="0"/>
          <a:stretch/>
        </p:blipFill>
        <p:spPr>
          <a:xfrm>
            <a:off x="5130725" y="3134875"/>
            <a:ext cx="3720950" cy="2046151"/>
          </a:xfrm>
          <a:prstGeom prst="rect">
            <a:avLst/>
          </a:prstGeom>
          <a:noFill/>
          <a:ln>
            <a:noFill/>
          </a:ln>
        </p:spPr>
      </p:pic>
      <p:sp>
        <p:nvSpPr>
          <p:cNvPr id="601" name="Google Shape;601;p61"/>
          <p:cNvSpPr txBox="1"/>
          <p:nvPr>
            <p:ph idx="4294967295" type="title"/>
          </p:nvPr>
        </p:nvSpPr>
        <p:spPr>
          <a:xfrm>
            <a:off x="229675" y="258925"/>
            <a:ext cx="85701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Intercepting with the ISS</a:t>
            </a:r>
            <a:endParaRPr/>
          </a:p>
        </p:txBody>
      </p:sp>
      <p:grpSp>
        <p:nvGrpSpPr>
          <p:cNvPr id="602" name="Google Shape;602;p61"/>
          <p:cNvGrpSpPr/>
          <p:nvPr/>
        </p:nvGrpSpPr>
        <p:grpSpPr>
          <a:xfrm>
            <a:off x="227875" y="223475"/>
            <a:ext cx="1214500" cy="170400"/>
            <a:chOff x="304025" y="203375"/>
            <a:chExt cx="1214500" cy="170400"/>
          </a:xfrm>
        </p:grpSpPr>
        <p:sp>
          <p:nvSpPr>
            <p:cNvPr id="603" name="Google Shape;603;p61"/>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04" name="Google Shape;604;p61"/>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05" name="Google Shape;605;p61"/>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606" name="Google Shape;606;p61"/>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
        <p:nvSpPr>
          <p:cNvPr id="607" name="Google Shape;607;p61"/>
          <p:cNvSpPr txBox="1"/>
          <p:nvPr/>
        </p:nvSpPr>
        <p:spPr>
          <a:xfrm>
            <a:off x="297900" y="1187525"/>
            <a:ext cx="4465500" cy="3851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Pleiades Maia’s launch will have Texas State’s satellite intercept with the International Space Station (ISS). </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Here, the astronauts on board will eject the craft from a specialized launcher built into the space station to deliver the satellite to its final destination in low earth orbit.</a:t>
            </a:r>
            <a:endParaRPr sz="18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1200">
              <a:solidFill>
                <a:schemeClr val="dk1"/>
              </a:solidFill>
              <a:latin typeface="Space Grotesk"/>
              <a:ea typeface="Space Grotesk"/>
              <a:cs typeface="Space Grotesk"/>
              <a:sym typeface="Space Grotesk"/>
            </a:endParaRPr>
          </a:p>
        </p:txBody>
      </p:sp>
      <p:pic>
        <p:nvPicPr>
          <p:cNvPr descr="See multiple angles of the deployment of the shoebox-sized BurstCube and SNOOPI (Signals of Opportunity P-band Investigation) satellites. &quot;BurstCube will study gamma-ray bursts&quot; and &quot;SNOOPI will demonstrate technology for measuring soil moisture,&quot; according to NASA. Full Story: https://www.space.com/nasa-cubesats-deploy-iss-time-lapse-video&#10;&#10;Credit: NASA | edited by Space.com's Steve Spaleta (https://x.com/stevespaleta)" id="608" name="Google Shape;608;p61" title="Watch shoebox-sized cubesats deploy from ISS in these amazing views">
            <a:hlinkClick r:id="rId4"/>
          </p:cNvPr>
          <p:cNvPicPr preferRelativeResize="0"/>
          <p:nvPr/>
        </p:nvPicPr>
        <p:blipFill>
          <a:blip r:embed="rId5">
            <a:alphaModFix/>
          </a:blip>
          <a:stretch>
            <a:fillRect/>
          </a:stretch>
        </p:blipFill>
        <p:spPr>
          <a:xfrm>
            <a:off x="5130725" y="1041850"/>
            <a:ext cx="3720950" cy="2093035"/>
          </a:xfrm>
          <a:prstGeom prst="rect">
            <a:avLst/>
          </a:prstGeom>
          <a:noFill/>
          <a:ln>
            <a:noFill/>
          </a:ln>
        </p:spPr>
      </p:pic>
      <p:cxnSp>
        <p:nvCxnSpPr>
          <p:cNvPr id="609" name="Google Shape;609;p61"/>
          <p:cNvCxnSpPr/>
          <p:nvPr/>
        </p:nvCxnSpPr>
        <p:spPr>
          <a:xfrm>
            <a:off x="342750" y="1004313"/>
            <a:ext cx="8458500" cy="0"/>
          </a:xfrm>
          <a:prstGeom prst="straightConnector1">
            <a:avLst/>
          </a:prstGeom>
          <a:noFill/>
          <a:ln cap="flat" cmpd="sng" w="28575">
            <a:solidFill>
              <a:schemeClr val="dk1"/>
            </a:solidFill>
            <a:prstDash val="solid"/>
            <a:round/>
            <a:headEnd len="med" w="med" type="none"/>
            <a:tailEnd len="med" w="med" type="none"/>
          </a:ln>
        </p:spPr>
      </p:cxnSp>
      <p:pic>
        <p:nvPicPr>
          <p:cNvPr id="610" name="Google Shape;610;p61"/>
          <p:cNvPicPr preferRelativeResize="0"/>
          <p:nvPr/>
        </p:nvPicPr>
        <p:blipFill>
          <a:blip r:embed="rId6">
            <a:alphaModFix/>
          </a:blip>
          <a:stretch>
            <a:fillRect/>
          </a:stretch>
        </p:blipFill>
        <p:spPr>
          <a:xfrm>
            <a:off x="91875" y="3896650"/>
            <a:ext cx="4798449" cy="138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14" name="Shape 614"/>
        <p:cNvGrpSpPr/>
        <p:nvPr/>
      </p:nvGrpSpPr>
      <p:grpSpPr>
        <a:xfrm>
          <a:off x="0" y="0"/>
          <a:ext cx="0" cy="0"/>
          <a:chOff x="0" y="0"/>
          <a:chExt cx="0" cy="0"/>
        </a:xfrm>
      </p:grpSpPr>
      <p:pic>
        <p:nvPicPr>
          <p:cNvPr id="615" name="Google Shape;615;p62"/>
          <p:cNvPicPr preferRelativeResize="0"/>
          <p:nvPr/>
        </p:nvPicPr>
        <p:blipFill rotWithShape="1">
          <a:blip r:embed="rId3">
            <a:alphaModFix amt="80000"/>
          </a:blip>
          <a:srcRect b="0" l="25749" r="0" t="11268"/>
          <a:stretch/>
        </p:blipFill>
        <p:spPr>
          <a:xfrm>
            <a:off x="5169250" y="1469850"/>
            <a:ext cx="6789301" cy="2368875"/>
          </a:xfrm>
          <a:prstGeom prst="rect">
            <a:avLst/>
          </a:prstGeom>
          <a:noFill/>
          <a:ln>
            <a:noFill/>
          </a:ln>
        </p:spPr>
      </p:pic>
      <p:sp>
        <p:nvSpPr>
          <p:cNvPr id="616" name="Google Shape;616;p62"/>
          <p:cNvSpPr txBox="1"/>
          <p:nvPr>
            <p:ph idx="4294967295" type="title"/>
          </p:nvPr>
        </p:nvSpPr>
        <p:spPr>
          <a:xfrm>
            <a:off x="229675" y="258925"/>
            <a:ext cx="85701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Pleiades Maia: Attitude Control On A Budget</a:t>
            </a:r>
            <a:endParaRPr sz="3000"/>
          </a:p>
        </p:txBody>
      </p:sp>
      <p:grpSp>
        <p:nvGrpSpPr>
          <p:cNvPr id="617" name="Google Shape;617;p62"/>
          <p:cNvGrpSpPr/>
          <p:nvPr/>
        </p:nvGrpSpPr>
        <p:grpSpPr>
          <a:xfrm>
            <a:off x="227875" y="223475"/>
            <a:ext cx="1214500" cy="170400"/>
            <a:chOff x="304025" y="203375"/>
            <a:chExt cx="1214500" cy="170400"/>
          </a:xfrm>
        </p:grpSpPr>
        <p:sp>
          <p:nvSpPr>
            <p:cNvPr id="618" name="Google Shape;618;p62"/>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19" name="Google Shape;619;p62"/>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20" name="Google Shape;620;p62"/>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621" name="Google Shape;621;p62"/>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
        <p:nvSpPr>
          <p:cNvPr id="622" name="Google Shape;622;p62"/>
          <p:cNvSpPr txBox="1"/>
          <p:nvPr/>
        </p:nvSpPr>
        <p:spPr>
          <a:xfrm>
            <a:off x="165350" y="1142500"/>
            <a:ext cx="4602300" cy="3851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Space Grotesk"/>
              <a:buChar char="●"/>
            </a:pPr>
            <a:r>
              <a:rPr lang="en" sz="1600">
                <a:solidFill>
                  <a:schemeClr val="dk1"/>
                </a:solidFill>
                <a:latin typeface="Space Grotesk"/>
                <a:ea typeface="Space Grotesk"/>
                <a:cs typeface="Space Grotesk"/>
                <a:sym typeface="Space Grotesk"/>
              </a:rPr>
              <a:t>Pleiades Maia’s primary goal is to control satellite orientation with easily accessible, cost effective sensors.</a:t>
            </a:r>
            <a:endParaRPr sz="1600">
              <a:solidFill>
                <a:schemeClr val="dk1"/>
              </a:solidFill>
              <a:latin typeface="Space Grotesk"/>
              <a:ea typeface="Space Grotesk"/>
              <a:cs typeface="Space Grotesk"/>
              <a:sym typeface="Space Grotesk"/>
            </a:endParaRPr>
          </a:p>
          <a:p>
            <a:pPr indent="-330200" lvl="0" marL="457200" rtl="0" algn="l">
              <a:spcBef>
                <a:spcPts val="0"/>
              </a:spcBef>
              <a:spcAft>
                <a:spcPts val="0"/>
              </a:spcAft>
              <a:buClr>
                <a:schemeClr val="dk1"/>
              </a:buClr>
              <a:buSzPts val="1600"/>
              <a:buFont typeface="Space Grotesk"/>
              <a:buChar char="●"/>
            </a:pPr>
            <a:r>
              <a:rPr lang="en" sz="1600">
                <a:solidFill>
                  <a:schemeClr val="dk1"/>
                </a:solidFill>
                <a:latin typeface="Space Grotesk"/>
                <a:ea typeface="Space Grotesk"/>
                <a:cs typeface="Space Grotesk"/>
                <a:sym typeface="Space Grotesk"/>
              </a:rPr>
              <a:t>Traditional methods rely on either:</a:t>
            </a:r>
            <a:endParaRPr sz="1600">
              <a:solidFill>
                <a:schemeClr val="dk1"/>
              </a:solidFill>
              <a:latin typeface="Space Grotesk"/>
              <a:ea typeface="Space Grotesk"/>
              <a:cs typeface="Space Grotesk"/>
              <a:sym typeface="Space Grotesk"/>
            </a:endParaRPr>
          </a:p>
          <a:p>
            <a:pPr indent="-330200" lvl="1" marL="914400" rtl="0" algn="l">
              <a:spcBef>
                <a:spcPts val="0"/>
              </a:spcBef>
              <a:spcAft>
                <a:spcPts val="0"/>
              </a:spcAft>
              <a:buClr>
                <a:schemeClr val="dk1"/>
              </a:buClr>
              <a:buSzPts val="1600"/>
              <a:buFont typeface="Space Grotesk"/>
              <a:buChar char="○"/>
            </a:pPr>
            <a:r>
              <a:rPr lang="en" sz="1600">
                <a:solidFill>
                  <a:schemeClr val="dk1"/>
                </a:solidFill>
                <a:latin typeface="Space Grotesk"/>
                <a:ea typeface="Space Grotesk"/>
                <a:cs typeface="Space Grotesk"/>
                <a:sym typeface="Space Grotesk"/>
              </a:rPr>
              <a:t>Star/earth imaging + complex algorithms</a:t>
            </a:r>
            <a:endParaRPr sz="1600">
              <a:solidFill>
                <a:schemeClr val="dk1"/>
              </a:solidFill>
              <a:latin typeface="Space Grotesk"/>
              <a:ea typeface="Space Grotesk"/>
              <a:cs typeface="Space Grotesk"/>
              <a:sym typeface="Space Grotesk"/>
            </a:endParaRPr>
          </a:p>
          <a:p>
            <a:pPr indent="-330200" lvl="1" marL="914400" rtl="0" algn="l">
              <a:spcBef>
                <a:spcPts val="0"/>
              </a:spcBef>
              <a:spcAft>
                <a:spcPts val="0"/>
              </a:spcAft>
              <a:buClr>
                <a:schemeClr val="dk1"/>
              </a:buClr>
              <a:buSzPts val="1600"/>
              <a:buFont typeface="Space Grotesk"/>
              <a:buChar char="○"/>
            </a:pPr>
            <a:r>
              <a:rPr lang="en" sz="1600">
                <a:solidFill>
                  <a:schemeClr val="dk1"/>
                </a:solidFill>
                <a:latin typeface="Space Grotesk"/>
                <a:ea typeface="Space Grotesk"/>
                <a:cs typeface="Space Grotesk"/>
                <a:sym typeface="Space Grotesk"/>
              </a:rPr>
              <a:t>Satellite communication networks</a:t>
            </a:r>
            <a:endParaRPr sz="1600">
              <a:solidFill>
                <a:schemeClr val="dk1"/>
              </a:solidFill>
              <a:latin typeface="Space Grotesk"/>
              <a:ea typeface="Space Grotesk"/>
              <a:cs typeface="Space Grotesk"/>
              <a:sym typeface="Space Grotesk"/>
            </a:endParaRPr>
          </a:p>
          <a:p>
            <a:pPr indent="0" lvl="0" marL="914400" rtl="0" algn="l">
              <a:spcBef>
                <a:spcPts val="0"/>
              </a:spcBef>
              <a:spcAft>
                <a:spcPts val="0"/>
              </a:spcAft>
              <a:buNone/>
            </a:pPr>
            <a:r>
              <a:rPr lang="en" sz="1600" u="sng">
                <a:solidFill>
                  <a:schemeClr val="dk1"/>
                </a:solidFill>
                <a:latin typeface="Space Grotesk"/>
                <a:ea typeface="Space Grotesk"/>
                <a:cs typeface="Space Grotesk"/>
                <a:sym typeface="Space Grotesk"/>
              </a:rPr>
              <a:t>Both very resource intensive!</a:t>
            </a:r>
            <a:r>
              <a:rPr lang="en" sz="1600">
                <a:solidFill>
                  <a:schemeClr val="dk1"/>
                </a:solidFill>
                <a:latin typeface="Space Grotesk"/>
                <a:ea typeface="Space Grotesk"/>
                <a:cs typeface="Space Grotesk"/>
                <a:sym typeface="Space Grotesk"/>
              </a:rPr>
              <a:t> </a:t>
            </a:r>
            <a:endParaRPr sz="1600">
              <a:solidFill>
                <a:schemeClr val="dk1"/>
              </a:solidFill>
              <a:latin typeface="Space Grotesk"/>
              <a:ea typeface="Space Grotesk"/>
              <a:cs typeface="Space Grotesk"/>
              <a:sym typeface="Space Grotesk"/>
            </a:endParaRPr>
          </a:p>
          <a:p>
            <a:pPr indent="-330200" lvl="0" marL="457200" rtl="0" algn="l">
              <a:spcBef>
                <a:spcPts val="0"/>
              </a:spcBef>
              <a:spcAft>
                <a:spcPts val="0"/>
              </a:spcAft>
              <a:buClr>
                <a:schemeClr val="dk1"/>
              </a:buClr>
              <a:buSzPts val="1600"/>
              <a:buFont typeface="Space Grotesk"/>
              <a:buChar char="●"/>
            </a:pPr>
            <a:r>
              <a:rPr lang="en" sz="1600">
                <a:solidFill>
                  <a:schemeClr val="dk1"/>
                </a:solidFill>
                <a:latin typeface="Space Grotesk"/>
                <a:ea typeface="Space Grotesk"/>
                <a:cs typeface="Space Grotesk"/>
                <a:sym typeface="Space Grotesk"/>
              </a:rPr>
              <a:t>We plan to use:</a:t>
            </a:r>
            <a:endParaRPr sz="1600">
              <a:solidFill>
                <a:schemeClr val="dk1"/>
              </a:solidFill>
              <a:latin typeface="Space Grotesk"/>
              <a:ea typeface="Space Grotesk"/>
              <a:cs typeface="Space Grotesk"/>
              <a:sym typeface="Space Grotesk"/>
            </a:endParaRPr>
          </a:p>
          <a:p>
            <a:pPr indent="-330200" lvl="1" marL="914400" rtl="0" algn="l">
              <a:spcBef>
                <a:spcPts val="0"/>
              </a:spcBef>
              <a:spcAft>
                <a:spcPts val="0"/>
              </a:spcAft>
              <a:buClr>
                <a:schemeClr val="dk1"/>
              </a:buClr>
              <a:buSzPts val="1600"/>
              <a:buFont typeface="Space Grotesk"/>
              <a:buChar char="○"/>
            </a:pPr>
            <a:r>
              <a:rPr lang="en" sz="1600">
                <a:solidFill>
                  <a:schemeClr val="dk1"/>
                </a:solidFill>
                <a:latin typeface="Space Grotesk"/>
                <a:ea typeface="Space Grotesk"/>
                <a:cs typeface="Space Grotesk"/>
                <a:sym typeface="Space Grotesk"/>
              </a:rPr>
              <a:t>Gyroscope – rotational speed</a:t>
            </a:r>
            <a:endParaRPr sz="1600">
              <a:solidFill>
                <a:schemeClr val="dk1"/>
              </a:solidFill>
              <a:latin typeface="Space Grotesk"/>
              <a:ea typeface="Space Grotesk"/>
              <a:cs typeface="Space Grotesk"/>
              <a:sym typeface="Space Grotesk"/>
            </a:endParaRPr>
          </a:p>
          <a:p>
            <a:pPr indent="-330200" lvl="1" marL="914400" rtl="0" algn="l">
              <a:spcBef>
                <a:spcPts val="0"/>
              </a:spcBef>
              <a:spcAft>
                <a:spcPts val="0"/>
              </a:spcAft>
              <a:buClr>
                <a:schemeClr val="dk1"/>
              </a:buClr>
              <a:buSzPts val="1600"/>
              <a:buFont typeface="Space Grotesk"/>
              <a:buChar char="○"/>
            </a:pPr>
            <a:r>
              <a:rPr lang="en" sz="1600">
                <a:solidFill>
                  <a:schemeClr val="dk1"/>
                </a:solidFill>
                <a:latin typeface="Space Grotesk"/>
                <a:ea typeface="Space Grotesk"/>
                <a:cs typeface="Space Grotesk"/>
                <a:sym typeface="Space Grotesk"/>
              </a:rPr>
              <a:t>Magnetometer – magnetic field direction (craft and earth)</a:t>
            </a:r>
            <a:endParaRPr sz="1600">
              <a:solidFill>
                <a:schemeClr val="dk1"/>
              </a:solidFill>
              <a:latin typeface="Space Grotesk"/>
              <a:ea typeface="Space Grotesk"/>
              <a:cs typeface="Space Grotesk"/>
              <a:sym typeface="Space Grotesk"/>
            </a:endParaRPr>
          </a:p>
          <a:p>
            <a:pPr indent="-330200" lvl="1" marL="914400" rtl="0" algn="l">
              <a:spcBef>
                <a:spcPts val="0"/>
              </a:spcBef>
              <a:spcAft>
                <a:spcPts val="0"/>
              </a:spcAft>
              <a:buClr>
                <a:schemeClr val="dk1"/>
              </a:buClr>
              <a:buSzPts val="1600"/>
              <a:buFont typeface="Space Grotesk"/>
              <a:buChar char="○"/>
            </a:pPr>
            <a:r>
              <a:rPr lang="en" sz="1600">
                <a:solidFill>
                  <a:schemeClr val="dk1"/>
                </a:solidFill>
                <a:latin typeface="Space Grotesk"/>
                <a:ea typeface="Space Grotesk"/>
                <a:cs typeface="Space Grotesk"/>
                <a:sym typeface="Space Grotesk"/>
              </a:rPr>
              <a:t>Light sensors – sun position</a:t>
            </a:r>
            <a:endParaRPr sz="1600">
              <a:solidFill>
                <a:schemeClr val="dk1"/>
              </a:solidFill>
              <a:latin typeface="Space Grotesk"/>
              <a:ea typeface="Space Grotesk"/>
              <a:cs typeface="Space Grotesk"/>
              <a:sym typeface="Space Grotesk"/>
            </a:endParaRPr>
          </a:p>
          <a:p>
            <a:pPr indent="-330200" lvl="1" marL="914400" rtl="0" algn="l">
              <a:spcBef>
                <a:spcPts val="0"/>
              </a:spcBef>
              <a:spcAft>
                <a:spcPts val="0"/>
              </a:spcAft>
              <a:buClr>
                <a:schemeClr val="dk1"/>
              </a:buClr>
              <a:buSzPts val="1600"/>
              <a:buFont typeface="Space Grotesk"/>
              <a:buChar char="○"/>
            </a:pPr>
            <a:r>
              <a:rPr lang="en" sz="1600">
                <a:solidFill>
                  <a:schemeClr val="dk1"/>
                </a:solidFill>
                <a:latin typeface="Space Grotesk"/>
                <a:ea typeface="Space Grotesk"/>
                <a:cs typeface="Space Grotesk"/>
                <a:sym typeface="Space Grotesk"/>
              </a:rPr>
              <a:t>Magnetorquers – apply torque using Earth’s magnetic field</a:t>
            </a:r>
            <a:endParaRPr sz="16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1100">
              <a:solidFill>
                <a:schemeClr val="dk1"/>
              </a:solidFill>
              <a:latin typeface="Space Grotesk"/>
              <a:ea typeface="Space Grotesk"/>
              <a:cs typeface="Space Grotesk"/>
              <a:sym typeface="Space Grotesk"/>
            </a:endParaRPr>
          </a:p>
        </p:txBody>
      </p:sp>
      <p:cxnSp>
        <p:nvCxnSpPr>
          <p:cNvPr id="623" name="Google Shape;623;p62"/>
          <p:cNvCxnSpPr/>
          <p:nvPr/>
        </p:nvCxnSpPr>
        <p:spPr>
          <a:xfrm>
            <a:off x="342750" y="1004313"/>
            <a:ext cx="8458500" cy="0"/>
          </a:xfrm>
          <a:prstGeom prst="straightConnector1">
            <a:avLst/>
          </a:prstGeom>
          <a:noFill/>
          <a:ln cap="flat" cmpd="sng" w="28575">
            <a:solidFill>
              <a:schemeClr val="dk1"/>
            </a:solidFill>
            <a:prstDash val="solid"/>
            <a:round/>
            <a:headEnd len="med" w="med" type="none"/>
            <a:tailEnd len="med" w="med" type="none"/>
          </a:ln>
        </p:spPr>
      </p:cxnSp>
      <p:pic>
        <p:nvPicPr>
          <p:cNvPr id="624" name="Google Shape;624;p62"/>
          <p:cNvPicPr preferRelativeResize="0"/>
          <p:nvPr/>
        </p:nvPicPr>
        <p:blipFill rotWithShape="1">
          <a:blip r:embed="rId3">
            <a:alphaModFix/>
          </a:blip>
          <a:srcRect b="18560" l="75225" r="5085" t="13725"/>
          <a:stretch/>
        </p:blipFill>
        <p:spPr>
          <a:xfrm>
            <a:off x="4679650" y="3028575"/>
            <a:ext cx="1800301" cy="180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28" name="Shape 628"/>
        <p:cNvGrpSpPr/>
        <p:nvPr/>
      </p:nvGrpSpPr>
      <p:grpSpPr>
        <a:xfrm>
          <a:off x="0" y="0"/>
          <a:ext cx="0" cy="0"/>
          <a:chOff x="0" y="0"/>
          <a:chExt cx="0" cy="0"/>
        </a:xfrm>
      </p:grpSpPr>
      <p:sp>
        <p:nvSpPr>
          <p:cNvPr id="629" name="Google Shape;629;p63"/>
          <p:cNvSpPr txBox="1"/>
          <p:nvPr>
            <p:ph idx="4294967295" type="title"/>
          </p:nvPr>
        </p:nvSpPr>
        <p:spPr>
          <a:xfrm>
            <a:off x="229675" y="258925"/>
            <a:ext cx="85701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Contributions</a:t>
            </a:r>
            <a:endParaRPr/>
          </a:p>
        </p:txBody>
      </p:sp>
      <p:grpSp>
        <p:nvGrpSpPr>
          <p:cNvPr id="630" name="Google Shape;630;p63"/>
          <p:cNvGrpSpPr/>
          <p:nvPr/>
        </p:nvGrpSpPr>
        <p:grpSpPr>
          <a:xfrm>
            <a:off x="227875" y="223475"/>
            <a:ext cx="1214500" cy="170400"/>
            <a:chOff x="304025" y="203375"/>
            <a:chExt cx="1214500" cy="170400"/>
          </a:xfrm>
        </p:grpSpPr>
        <p:sp>
          <p:nvSpPr>
            <p:cNvPr id="631" name="Google Shape;631;p63"/>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32" name="Google Shape;632;p63"/>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33" name="Google Shape;633;p63"/>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634" name="Google Shape;634;p63"/>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cxnSp>
        <p:nvCxnSpPr>
          <p:cNvPr id="635" name="Google Shape;635;p63"/>
          <p:cNvCxnSpPr/>
          <p:nvPr/>
        </p:nvCxnSpPr>
        <p:spPr>
          <a:xfrm>
            <a:off x="342750" y="1004313"/>
            <a:ext cx="8458500" cy="0"/>
          </a:xfrm>
          <a:prstGeom prst="straightConnector1">
            <a:avLst/>
          </a:prstGeom>
          <a:noFill/>
          <a:ln cap="flat" cmpd="sng" w="28575">
            <a:solidFill>
              <a:schemeClr val="dk1"/>
            </a:solidFill>
            <a:prstDash val="solid"/>
            <a:round/>
            <a:headEnd len="med" w="med" type="none"/>
            <a:tailEnd len="med" w="med" type="none"/>
          </a:ln>
        </p:spPr>
      </p:cxnSp>
      <p:sp>
        <p:nvSpPr>
          <p:cNvPr id="636" name="Google Shape;636;p63"/>
          <p:cNvSpPr txBox="1"/>
          <p:nvPr/>
        </p:nvSpPr>
        <p:spPr>
          <a:xfrm>
            <a:off x="342750" y="1151575"/>
            <a:ext cx="4484700" cy="3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pace Grotesk"/>
              <a:ea typeface="Space Grotesk"/>
              <a:cs typeface="Space Grotesk"/>
              <a:sym typeface="Space Grotesk"/>
            </a:endParaRPr>
          </a:p>
        </p:txBody>
      </p:sp>
      <p:grpSp>
        <p:nvGrpSpPr>
          <p:cNvPr id="637" name="Google Shape;637;p63"/>
          <p:cNvGrpSpPr/>
          <p:nvPr/>
        </p:nvGrpSpPr>
        <p:grpSpPr>
          <a:xfrm>
            <a:off x="342919" y="1324995"/>
            <a:ext cx="8458171" cy="3341978"/>
            <a:chOff x="962025" y="1051725"/>
            <a:chExt cx="7219950" cy="2968800"/>
          </a:xfrm>
        </p:grpSpPr>
        <p:sp>
          <p:nvSpPr>
            <p:cNvPr id="638" name="Google Shape;638;p63"/>
            <p:cNvSpPr/>
            <p:nvPr/>
          </p:nvSpPr>
          <p:spPr>
            <a:xfrm>
              <a:off x="5873775" y="1051725"/>
              <a:ext cx="2308200" cy="296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39" name="Google Shape;639;p63"/>
            <p:cNvSpPr/>
            <p:nvPr/>
          </p:nvSpPr>
          <p:spPr>
            <a:xfrm>
              <a:off x="3417900" y="1051725"/>
              <a:ext cx="2308200" cy="296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40" name="Google Shape;640;p63"/>
            <p:cNvSpPr/>
            <p:nvPr/>
          </p:nvSpPr>
          <p:spPr>
            <a:xfrm>
              <a:off x="962025" y="1051725"/>
              <a:ext cx="2308200" cy="296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41" name="Google Shape;641;p63"/>
            <p:cNvSpPr txBox="1"/>
            <p:nvPr/>
          </p:nvSpPr>
          <p:spPr>
            <a:xfrm>
              <a:off x="5965274" y="1211807"/>
              <a:ext cx="2125200" cy="271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2"/>
                  </a:solidFill>
                  <a:latin typeface="Unbounded"/>
                  <a:ea typeface="Unbounded"/>
                  <a:cs typeface="Unbounded"/>
                  <a:sym typeface="Unbounded"/>
                </a:rPr>
                <a:t>Testing &amp; Documentation</a:t>
              </a:r>
              <a:endParaRPr sz="1100">
                <a:solidFill>
                  <a:schemeClr val="dk2"/>
                </a:solidFill>
                <a:latin typeface="Work Sans"/>
                <a:ea typeface="Work Sans"/>
                <a:cs typeface="Work Sans"/>
                <a:sym typeface="Work Sans"/>
              </a:endParaRPr>
            </a:p>
            <a:p>
              <a:pPr indent="0" lvl="0" marL="0" rtl="0" algn="ctr">
                <a:lnSpc>
                  <a:spcPct val="100000"/>
                </a:lnSpc>
                <a:spcBef>
                  <a:spcPts val="0"/>
                </a:spcBef>
                <a:spcAft>
                  <a:spcPts val="0"/>
                </a:spcAft>
                <a:buNone/>
              </a:pPr>
              <a:r>
                <a:t/>
              </a:r>
              <a:endParaRPr sz="1100">
                <a:solidFill>
                  <a:srgbClr val="000000"/>
                </a:solidFill>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rPr lang="en">
                  <a:latin typeface="Work Sans"/>
                  <a:ea typeface="Work Sans"/>
                  <a:cs typeface="Work Sans"/>
                  <a:sym typeface="Work Sans"/>
                </a:rPr>
                <a:t>Introduced PyTesting</a:t>
              </a:r>
              <a:endParaRPr>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t/>
              </a:r>
              <a:endParaRPr>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rPr lang="en">
                  <a:latin typeface="Work Sans"/>
                  <a:ea typeface="Work Sans"/>
                  <a:cs typeface="Work Sans"/>
                  <a:sym typeface="Work Sans"/>
                </a:rPr>
                <a:t>Config checker</a:t>
              </a:r>
              <a:endParaRPr>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t/>
              </a:r>
              <a:endParaRPr>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rPr lang="en">
                  <a:latin typeface="Work Sans"/>
                  <a:ea typeface="Work Sans"/>
                  <a:cs typeface="Work Sans"/>
                  <a:sym typeface="Work Sans"/>
                </a:rPr>
                <a:t>Developed structured logger</a:t>
              </a:r>
              <a:endParaRPr>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t/>
              </a:r>
              <a:endParaRPr>
                <a:latin typeface="Work Sans"/>
                <a:ea typeface="Work Sans"/>
                <a:cs typeface="Work Sans"/>
                <a:sym typeface="Work Sans"/>
              </a:endParaRPr>
            </a:p>
            <a:p>
              <a:pPr indent="0" lvl="0" marL="0" rtl="0" algn="ctr">
                <a:spcBef>
                  <a:spcPts val="0"/>
                </a:spcBef>
                <a:spcAft>
                  <a:spcPts val="0"/>
                </a:spcAft>
                <a:buNone/>
              </a:pPr>
              <a:r>
                <a:rPr lang="en">
                  <a:latin typeface="Work Sans"/>
                  <a:ea typeface="Work Sans"/>
                  <a:cs typeface="Work Sans"/>
                  <a:sym typeface="Work Sans"/>
                </a:rPr>
                <a:t>Began MkDocs-based documentation site</a:t>
              </a:r>
              <a:endParaRPr>
                <a:latin typeface="Work Sans"/>
                <a:ea typeface="Work Sans"/>
                <a:cs typeface="Work Sans"/>
                <a:sym typeface="Work Sans"/>
              </a:endParaRPr>
            </a:p>
          </p:txBody>
        </p:sp>
        <p:sp>
          <p:nvSpPr>
            <p:cNvPr id="642" name="Google Shape;642;p63"/>
            <p:cNvSpPr txBox="1"/>
            <p:nvPr/>
          </p:nvSpPr>
          <p:spPr>
            <a:xfrm>
              <a:off x="3509406" y="1177584"/>
              <a:ext cx="2125200" cy="275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2"/>
                  </a:solidFill>
                  <a:latin typeface="Unbounded"/>
                  <a:ea typeface="Unbounded"/>
                  <a:cs typeface="Unbounded"/>
                  <a:sym typeface="Unbounded"/>
                </a:rPr>
                <a:t>Architecture &amp; Code Quality</a:t>
              </a:r>
              <a:r>
                <a:rPr lang="en" sz="1800">
                  <a:solidFill>
                    <a:srgbClr val="DE2E0E"/>
                  </a:solidFill>
                  <a:latin typeface="Unbounded"/>
                  <a:ea typeface="Unbounded"/>
                  <a:cs typeface="Unbounded"/>
                  <a:sym typeface="Unbounded"/>
                </a:rPr>
                <a:t> </a:t>
              </a:r>
              <a:endParaRPr sz="1100">
                <a:solidFill>
                  <a:srgbClr val="DE2E0E"/>
                </a:solidFill>
                <a:latin typeface="Work Sans"/>
                <a:ea typeface="Work Sans"/>
                <a:cs typeface="Work Sans"/>
                <a:sym typeface="Work Sans"/>
              </a:endParaRPr>
            </a:p>
            <a:p>
              <a:pPr indent="0" lvl="0" marL="0" rtl="0" algn="ctr">
                <a:lnSpc>
                  <a:spcPct val="100000"/>
                </a:lnSpc>
                <a:spcBef>
                  <a:spcPts val="0"/>
                </a:spcBef>
                <a:spcAft>
                  <a:spcPts val="0"/>
                </a:spcAft>
                <a:buNone/>
              </a:pPr>
              <a:r>
                <a:t/>
              </a:r>
              <a:endParaRPr sz="1100">
                <a:solidFill>
                  <a:srgbClr val="000000"/>
                </a:solidFill>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rPr lang="en">
                  <a:latin typeface="Work Sans"/>
                  <a:ea typeface="Work Sans"/>
                  <a:cs typeface="Work Sans"/>
                  <a:sym typeface="Work Sans"/>
                </a:rPr>
                <a:t>Refactored structure for modularity &amp; maintainability</a:t>
              </a:r>
              <a:endParaRPr>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t/>
              </a:r>
              <a:endParaRPr>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rPr lang="en">
                  <a:latin typeface="Work Sans"/>
                  <a:ea typeface="Work Sans"/>
                  <a:cs typeface="Work Sans"/>
                  <a:sym typeface="Work Sans"/>
                </a:rPr>
                <a:t>Introduced ADRs, type hinting, dependency injection</a:t>
              </a:r>
              <a:endParaRPr>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t/>
              </a:r>
              <a:endParaRPr>
                <a:latin typeface="Work Sans"/>
                <a:ea typeface="Work Sans"/>
                <a:cs typeface="Work Sans"/>
                <a:sym typeface="Work Sans"/>
              </a:endParaRPr>
            </a:p>
            <a:p>
              <a:pPr indent="0" lvl="0" marL="0" rtl="0" algn="ctr">
                <a:spcBef>
                  <a:spcPts val="0"/>
                </a:spcBef>
                <a:spcAft>
                  <a:spcPts val="0"/>
                </a:spcAft>
                <a:buNone/>
              </a:pPr>
              <a:r>
                <a:rPr lang="en">
                  <a:latin typeface="Work Sans"/>
                  <a:ea typeface="Work Sans"/>
                  <a:cs typeface="Work Sans"/>
                  <a:sym typeface="Work Sans"/>
                </a:rPr>
                <a:t>Config to replace hardcoded values</a:t>
              </a:r>
              <a:endParaRPr sz="1100">
                <a:latin typeface="Work Sans"/>
                <a:ea typeface="Work Sans"/>
                <a:cs typeface="Work Sans"/>
                <a:sym typeface="Work Sans"/>
              </a:endParaRPr>
            </a:p>
          </p:txBody>
        </p:sp>
        <p:sp>
          <p:nvSpPr>
            <p:cNvPr id="643" name="Google Shape;643;p63"/>
            <p:cNvSpPr txBox="1"/>
            <p:nvPr/>
          </p:nvSpPr>
          <p:spPr>
            <a:xfrm>
              <a:off x="1053516" y="1177580"/>
              <a:ext cx="2125200" cy="271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2"/>
                  </a:solidFill>
                  <a:latin typeface="Unbounded"/>
                  <a:ea typeface="Unbounded"/>
                  <a:cs typeface="Unbounded"/>
                  <a:sym typeface="Unbounded"/>
                </a:rPr>
                <a:t>Infrastructure &amp; Tooling</a:t>
              </a:r>
              <a:endParaRPr sz="1100">
                <a:solidFill>
                  <a:schemeClr val="dk2"/>
                </a:solidFill>
                <a:latin typeface="Work Sans"/>
                <a:ea typeface="Work Sans"/>
                <a:cs typeface="Work Sans"/>
                <a:sym typeface="Work Sans"/>
              </a:endParaRPr>
            </a:p>
            <a:p>
              <a:pPr indent="0" lvl="0" marL="0" rtl="0" algn="ctr">
                <a:lnSpc>
                  <a:spcPct val="100000"/>
                </a:lnSpc>
                <a:spcBef>
                  <a:spcPts val="0"/>
                </a:spcBef>
                <a:spcAft>
                  <a:spcPts val="0"/>
                </a:spcAft>
                <a:buNone/>
              </a:pPr>
              <a:r>
                <a:t/>
              </a:r>
              <a:endParaRPr sz="1100">
                <a:solidFill>
                  <a:srgbClr val="000000"/>
                </a:solidFill>
                <a:latin typeface="Work Sans"/>
                <a:ea typeface="Work Sans"/>
                <a:cs typeface="Work Sans"/>
                <a:sym typeface="Work Sans"/>
              </a:endParaRPr>
            </a:p>
            <a:p>
              <a:pPr indent="0" lvl="0" marL="0" rtl="0" algn="ctr">
                <a:spcBef>
                  <a:spcPts val="0"/>
                </a:spcBef>
                <a:spcAft>
                  <a:spcPts val="0"/>
                </a:spcAft>
                <a:buNone/>
              </a:pPr>
              <a:r>
                <a:rPr lang="en" sz="1600">
                  <a:latin typeface="Work Sans"/>
                  <a:ea typeface="Work Sans"/>
                  <a:cs typeface="Work Sans"/>
                  <a:sym typeface="Work Sans"/>
                </a:rPr>
                <a:t>CI pipelines &amp; Pre-commit hooks</a:t>
              </a:r>
              <a:endParaRPr sz="1600">
                <a:latin typeface="Work Sans"/>
                <a:ea typeface="Work Sans"/>
                <a:cs typeface="Work Sans"/>
                <a:sym typeface="Work Sans"/>
              </a:endParaRPr>
            </a:p>
            <a:p>
              <a:pPr indent="0" lvl="0" marL="0" rtl="0" algn="ctr">
                <a:spcBef>
                  <a:spcPts val="0"/>
                </a:spcBef>
                <a:spcAft>
                  <a:spcPts val="0"/>
                </a:spcAft>
                <a:buNone/>
              </a:pPr>
              <a:r>
                <a:rPr lang="en" sz="1200">
                  <a:latin typeface="Work Sans"/>
                  <a:ea typeface="Work Sans"/>
                  <a:cs typeface="Work Sans"/>
                  <a:sym typeface="Work Sans"/>
                </a:rPr>
                <a:t>(automated testing &amp; formatting)</a:t>
              </a:r>
              <a:endParaRPr sz="1200">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t/>
              </a:r>
              <a:endParaRPr sz="1200">
                <a:latin typeface="Work Sans"/>
                <a:ea typeface="Work Sans"/>
                <a:cs typeface="Work Sans"/>
                <a:sym typeface="Work Sans"/>
              </a:endParaRPr>
            </a:p>
            <a:p>
              <a:pPr indent="0" lvl="0" marL="0" rtl="0" algn="ctr">
                <a:spcBef>
                  <a:spcPts val="0"/>
                </a:spcBef>
                <a:spcAft>
                  <a:spcPts val="0"/>
                </a:spcAft>
                <a:buNone/>
              </a:pPr>
              <a:r>
                <a:rPr lang="en" sz="1600">
                  <a:latin typeface="Work Sans"/>
                  <a:ea typeface="Work Sans"/>
                  <a:cs typeface="Work Sans"/>
                  <a:sym typeface="Work Sans"/>
                </a:rPr>
                <a:t>PR Template</a:t>
              </a:r>
              <a:endParaRPr sz="1600">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t/>
              </a:r>
              <a:endParaRPr sz="1200">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rPr lang="en" sz="1600">
                  <a:latin typeface="Work Sans"/>
                  <a:ea typeface="Work Sans"/>
                  <a:cs typeface="Work Sans"/>
                  <a:sym typeface="Work Sans"/>
                </a:rPr>
                <a:t>Make tool integration</a:t>
              </a:r>
              <a:br>
                <a:rPr lang="en" sz="1600">
                  <a:latin typeface="Work Sans"/>
                  <a:ea typeface="Work Sans"/>
                  <a:cs typeface="Work Sans"/>
                  <a:sym typeface="Work Sans"/>
                </a:rPr>
              </a:br>
              <a:endParaRPr sz="1600">
                <a:latin typeface="Work Sans"/>
                <a:ea typeface="Work Sans"/>
                <a:cs typeface="Work Sans"/>
                <a:sym typeface="Work Sans"/>
              </a:endParaRPr>
            </a:p>
            <a:p>
              <a:pPr indent="0" lvl="0" marL="0" rtl="0" algn="ctr">
                <a:spcBef>
                  <a:spcPts val="0"/>
                </a:spcBef>
                <a:spcAft>
                  <a:spcPts val="0"/>
                </a:spcAft>
                <a:buClr>
                  <a:schemeClr val="accent1"/>
                </a:buClr>
                <a:buSzPts val="1100"/>
                <a:buFont typeface="Arial"/>
                <a:buNone/>
              </a:pPr>
              <a:r>
                <a:rPr lang="en" sz="1600">
                  <a:latin typeface="Work Sans"/>
                  <a:ea typeface="Work Sans"/>
                  <a:cs typeface="Work Sans"/>
                  <a:sym typeface="Work Sans"/>
                </a:rPr>
                <a:t>Intellisense</a:t>
              </a:r>
              <a:endParaRPr sz="1600">
                <a:latin typeface="Work Sans"/>
                <a:ea typeface="Work Sans"/>
                <a:cs typeface="Work Sans"/>
                <a:sym typeface="Work Sans"/>
              </a:endParaRPr>
            </a:p>
            <a:p>
              <a:pPr indent="0" lvl="0" marL="0" rtl="0" algn="ctr">
                <a:lnSpc>
                  <a:spcPct val="100000"/>
                </a:lnSpc>
                <a:spcBef>
                  <a:spcPts val="0"/>
                </a:spcBef>
                <a:spcAft>
                  <a:spcPts val="0"/>
                </a:spcAft>
                <a:buNone/>
              </a:pPr>
              <a:r>
                <a:t/>
              </a:r>
              <a:endParaRPr sz="1100">
                <a:latin typeface="Work Sans"/>
                <a:ea typeface="Work Sans"/>
                <a:cs typeface="Work Sans"/>
                <a:sym typeface="Work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7" name="Shape 647"/>
        <p:cNvGrpSpPr/>
        <p:nvPr/>
      </p:nvGrpSpPr>
      <p:grpSpPr>
        <a:xfrm>
          <a:off x="0" y="0"/>
          <a:ext cx="0" cy="0"/>
          <a:chOff x="0" y="0"/>
          <a:chExt cx="0" cy="0"/>
        </a:xfrm>
      </p:grpSpPr>
      <p:sp>
        <p:nvSpPr>
          <p:cNvPr id="648" name="Google Shape;648;p64"/>
          <p:cNvSpPr txBox="1"/>
          <p:nvPr>
            <p:ph idx="4294967295" type="title"/>
          </p:nvPr>
        </p:nvSpPr>
        <p:spPr>
          <a:xfrm>
            <a:off x="229675" y="223475"/>
            <a:ext cx="85701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Team Contributions</a:t>
            </a:r>
            <a:endParaRPr>
              <a:solidFill>
                <a:schemeClr val="dk2"/>
              </a:solidFill>
            </a:endParaRPr>
          </a:p>
        </p:txBody>
      </p:sp>
      <p:cxnSp>
        <p:nvCxnSpPr>
          <p:cNvPr id="649" name="Google Shape;649;p64"/>
          <p:cNvCxnSpPr/>
          <p:nvPr/>
        </p:nvCxnSpPr>
        <p:spPr>
          <a:xfrm>
            <a:off x="342750" y="1004313"/>
            <a:ext cx="8458500" cy="0"/>
          </a:xfrm>
          <a:prstGeom prst="straightConnector1">
            <a:avLst/>
          </a:prstGeom>
          <a:noFill/>
          <a:ln cap="flat" cmpd="sng" w="28575">
            <a:solidFill>
              <a:schemeClr val="dk2"/>
            </a:solidFill>
            <a:prstDash val="solid"/>
            <a:round/>
            <a:headEnd len="med" w="med" type="none"/>
            <a:tailEnd len="med" w="med" type="none"/>
          </a:ln>
        </p:spPr>
      </p:cxnSp>
      <p:sp>
        <p:nvSpPr>
          <p:cNvPr id="650" name="Google Shape;650;p64"/>
          <p:cNvSpPr txBox="1"/>
          <p:nvPr/>
        </p:nvSpPr>
        <p:spPr>
          <a:xfrm>
            <a:off x="342750" y="1151575"/>
            <a:ext cx="4484700" cy="3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pace Grotesk"/>
              <a:ea typeface="Space Grotesk"/>
              <a:cs typeface="Space Grotesk"/>
              <a:sym typeface="Space Grotesk"/>
            </a:endParaRPr>
          </a:p>
        </p:txBody>
      </p:sp>
      <p:grpSp>
        <p:nvGrpSpPr>
          <p:cNvPr id="651" name="Google Shape;651;p64"/>
          <p:cNvGrpSpPr/>
          <p:nvPr/>
        </p:nvGrpSpPr>
        <p:grpSpPr>
          <a:xfrm>
            <a:off x="342919" y="1324995"/>
            <a:ext cx="8458171" cy="3341978"/>
            <a:chOff x="962025" y="1051725"/>
            <a:chExt cx="7219950" cy="2968800"/>
          </a:xfrm>
        </p:grpSpPr>
        <p:sp>
          <p:nvSpPr>
            <p:cNvPr id="652" name="Google Shape;652;p64"/>
            <p:cNvSpPr/>
            <p:nvPr/>
          </p:nvSpPr>
          <p:spPr>
            <a:xfrm>
              <a:off x="5873775" y="1051725"/>
              <a:ext cx="2308200" cy="296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53" name="Google Shape;653;p64"/>
            <p:cNvSpPr/>
            <p:nvPr/>
          </p:nvSpPr>
          <p:spPr>
            <a:xfrm>
              <a:off x="3417900" y="1051725"/>
              <a:ext cx="2308200" cy="296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Work Sans"/>
                <a:ea typeface="Work Sans"/>
                <a:cs typeface="Work Sans"/>
                <a:sym typeface="Work Sans"/>
              </a:endParaRPr>
            </a:p>
          </p:txBody>
        </p:sp>
        <p:sp>
          <p:nvSpPr>
            <p:cNvPr id="654" name="Google Shape;654;p64"/>
            <p:cNvSpPr/>
            <p:nvPr/>
          </p:nvSpPr>
          <p:spPr>
            <a:xfrm>
              <a:off x="962025" y="1051725"/>
              <a:ext cx="2308200" cy="296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55" name="Google Shape;655;p64"/>
            <p:cNvSpPr txBox="1"/>
            <p:nvPr/>
          </p:nvSpPr>
          <p:spPr>
            <a:xfrm>
              <a:off x="5965274" y="1177607"/>
              <a:ext cx="2125200" cy="275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1"/>
                  </a:solidFill>
                  <a:latin typeface="Unbounded"/>
                  <a:ea typeface="Unbounded"/>
                  <a:cs typeface="Unbounded"/>
                  <a:sym typeface="Unbounded"/>
                </a:rPr>
                <a:t>Outreach &amp; Team Culture</a:t>
              </a:r>
              <a:endParaRPr sz="1100">
                <a:solidFill>
                  <a:schemeClr val="dk1"/>
                </a:solidFill>
                <a:latin typeface="Work Sans"/>
                <a:ea typeface="Work Sans"/>
                <a:cs typeface="Work Sans"/>
                <a:sym typeface="Work Sans"/>
              </a:endParaRPr>
            </a:p>
            <a:p>
              <a:pPr indent="0" lvl="0" marL="0" rtl="0" algn="ctr">
                <a:lnSpc>
                  <a:spcPct val="100000"/>
                </a:lnSpc>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ctr">
                <a:spcBef>
                  <a:spcPts val="0"/>
                </a:spcBef>
                <a:spcAft>
                  <a:spcPts val="0"/>
                </a:spcAft>
                <a:buNone/>
              </a:pPr>
              <a:r>
                <a:rPr lang="en" sz="1600">
                  <a:solidFill>
                    <a:schemeClr val="dk1"/>
                  </a:solidFill>
                  <a:latin typeface="Work Sans"/>
                  <a:ea typeface="Work Sans"/>
                  <a:cs typeface="Work Sans"/>
                  <a:sym typeface="Work Sans"/>
                </a:rPr>
                <a:t>Weekly demos, onboarding, &amp; technical interviews</a:t>
              </a:r>
              <a:endParaRPr sz="1600">
                <a:solidFill>
                  <a:schemeClr val="dk1"/>
                </a:solidFill>
                <a:latin typeface="Work Sans"/>
                <a:ea typeface="Work Sans"/>
                <a:cs typeface="Work Sans"/>
                <a:sym typeface="Work Sans"/>
              </a:endParaRPr>
            </a:p>
            <a:p>
              <a:pPr indent="0" lvl="0" marL="0" rtl="0" algn="ctr">
                <a:spcBef>
                  <a:spcPts val="0"/>
                </a:spcBef>
                <a:spcAft>
                  <a:spcPts val="0"/>
                </a:spcAft>
                <a:buNone/>
              </a:pPr>
              <a:r>
                <a:t/>
              </a:r>
              <a:endParaRPr sz="1600">
                <a:solidFill>
                  <a:schemeClr val="dk1"/>
                </a:solidFill>
                <a:latin typeface="Work Sans"/>
                <a:ea typeface="Work Sans"/>
                <a:cs typeface="Work Sans"/>
                <a:sym typeface="Work Sans"/>
              </a:endParaRPr>
            </a:p>
            <a:p>
              <a:pPr indent="0" lvl="0" marL="0" rtl="0" algn="ctr">
                <a:spcBef>
                  <a:spcPts val="0"/>
                </a:spcBef>
                <a:spcAft>
                  <a:spcPts val="0"/>
                </a:spcAft>
                <a:buNone/>
              </a:pPr>
              <a:r>
                <a:rPr lang="en" sz="1600">
                  <a:solidFill>
                    <a:schemeClr val="dk1"/>
                  </a:solidFill>
                  <a:latin typeface="Work Sans"/>
                  <a:ea typeface="Work Sans"/>
                  <a:cs typeface="Work Sans"/>
                  <a:sym typeface="Work Sans"/>
                </a:rPr>
                <a:t>PyTexas conference presentation</a:t>
              </a:r>
              <a:endParaRPr sz="1600">
                <a:solidFill>
                  <a:schemeClr val="dk1"/>
                </a:solidFill>
                <a:latin typeface="Work Sans"/>
                <a:ea typeface="Work Sans"/>
                <a:cs typeface="Work Sans"/>
                <a:sym typeface="Work Sans"/>
              </a:endParaRPr>
            </a:p>
            <a:p>
              <a:pPr indent="0" lvl="0" marL="0" rtl="0" algn="ctr">
                <a:spcBef>
                  <a:spcPts val="0"/>
                </a:spcBef>
                <a:spcAft>
                  <a:spcPts val="0"/>
                </a:spcAft>
                <a:buNone/>
              </a:pPr>
              <a:r>
                <a:t/>
              </a:r>
              <a:endParaRPr sz="1600">
                <a:solidFill>
                  <a:schemeClr val="dk1"/>
                </a:solidFill>
                <a:latin typeface="Work Sans"/>
                <a:ea typeface="Work Sans"/>
                <a:cs typeface="Work Sans"/>
                <a:sym typeface="Work Sans"/>
              </a:endParaRPr>
            </a:p>
            <a:p>
              <a:pPr indent="0" lvl="0" marL="0" rtl="0" algn="ctr">
                <a:spcBef>
                  <a:spcPts val="0"/>
                </a:spcBef>
                <a:spcAft>
                  <a:spcPts val="0"/>
                </a:spcAft>
                <a:buNone/>
              </a:pPr>
              <a:r>
                <a:rPr lang="en" sz="1600">
                  <a:solidFill>
                    <a:schemeClr val="dk1"/>
                  </a:solidFill>
                  <a:latin typeface="Work Sans"/>
                  <a:ea typeface="Work Sans"/>
                  <a:cs typeface="Work Sans"/>
                  <a:sym typeface="Work Sans"/>
                </a:rPr>
                <a:t>Designed &amp; preparing mission patches</a:t>
              </a:r>
              <a:endParaRPr sz="1600">
                <a:solidFill>
                  <a:schemeClr val="dk1"/>
                </a:solidFill>
                <a:latin typeface="Work Sans"/>
                <a:ea typeface="Work Sans"/>
                <a:cs typeface="Work Sans"/>
                <a:sym typeface="Work Sans"/>
              </a:endParaRPr>
            </a:p>
          </p:txBody>
        </p:sp>
        <p:sp>
          <p:nvSpPr>
            <p:cNvPr id="656" name="Google Shape;656;p64"/>
            <p:cNvSpPr txBox="1"/>
            <p:nvPr/>
          </p:nvSpPr>
          <p:spPr>
            <a:xfrm>
              <a:off x="3509406" y="1177617"/>
              <a:ext cx="2125200" cy="275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Unbounded"/>
                  <a:ea typeface="Unbounded"/>
                  <a:cs typeface="Unbounded"/>
                  <a:sym typeface="Unbounded"/>
                </a:rPr>
                <a:t>Ground Systems &amp; Communication</a:t>
              </a:r>
              <a:endParaRPr sz="1600">
                <a:solidFill>
                  <a:schemeClr val="dk1"/>
                </a:solidFill>
                <a:latin typeface="Work Sans"/>
                <a:ea typeface="Work Sans"/>
                <a:cs typeface="Work Sans"/>
                <a:sym typeface="Work Sans"/>
              </a:endParaRPr>
            </a:p>
            <a:p>
              <a:pPr indent="0" lvl="0" marL="0" rtl="0" algn="ctr">
                <a:lnSpc>
                  <a:spcPct val="100000"/>
                </a:lnSpc>
                <a:spcBef>
                  <a:spcPts val="0"/>
                </a:spcBef>
                <a:spcAft>
                  <a:spcPts val="0"/>
                </a:spcAft>
                <a:buNone/>
              </a:pPr>
              <a:r>
                <a:t/>
              </a:r>
              <a:endParaRPr sz="1100">
                <a:solidFill>
                  <a:schemeClr val="dk1"/>
                </a:solidFill>
                <a:latin typeface="Work Sans"/>
                <a:ea typeface="Work Sans"/>
                <a:cs typeface="Work Sans"/>
                <a:sym typeface="Work Sans"/>
              </a:endParaRPr>
            </a:p>
            <a:p>
              <a:pPr indent="0" lvl="0" marL="0" rtl="0" algn="ctr">
                <a:spcBef>
                  <a:spcPts val="0"/>
                </a:spcBef>
                <a:spcAft>
                  <a:spcPts val="0"/>
                </a:spcAft>
                <a:buNone/>
              </a:pPr>
              <a:r>
                <a:rPr lang="en" sz="1600">
                  <a:solidFill>
                    <a:schemeClr val="dk1"/>
                  </a:solidFill>
                  <a:latin typeface="Work Sans"/>
                  <a:ea typeface="Work Sans"/>
                  <a:cs typeface="Work Sans"/>
                  <a:sym typeface="Work Sans"/>
                </a:rPr>
                <a:t>Began ground station software development</a:t>
              </a:r>
              <a:endParaRPr sz="1600">
                <a:solidFill>
                  <a:schemeClr val="dk1"/>
                </a:solidFill>
                <a:latin typeface="Work Sans"/>
                <a:ea typeface="Work Sans"/>
                <a:cs typeface="Work Sans"/>
                <a:sym typeface="Work Sans"/>
              </a:endParaRPr>
            </a:p>
            <a:p>
              <a:pPr indent="0" lvl="0" marL="0" rtl="0" algn="ctr">
                <a:spcBef>
                  <a:spcPts val="0"/>
                </a:spcBef>
                <a:spcAft>
                  <a:spcPts val="0"/>
                </a:spcAft>
                <a:buNone/>
              </a:pPr>
              <a:r>
                <a:t/>
              </a:r>
              <a:endParaRPr sz="1600">
                <a:solidFill>
                  <a:schemeClr val="dk1"/>
                </a:solidFill>
                <a:latin typeface="Work Sans"/>
                <a:ea typeface="Work Sans"/>
                <a:cs typeface="Work Sans"/>
                <a:sym typeface="Work Sans"/>
              </a:endParaRPr>
            </a:p>
            <a:p>
              <a:pPr indent="0" lvl="0" marL="0" rtl="0" algn="ctr">
                <a:spcBef>
                  <a:spcPts val="0"/>
                </a:spcBef>
                <a:spcAft>
                  <a:spcPts val="0"/>
                </a:spcAft>
                <a:buNone/>
              </a:pPr>
              <a:r>
                <a:rPr lang="en" sz="1600">
                  <a:solidFill>
                    <a:schemeClr val="dk1"/>
                  </a:solidFill>
                  <a:latin typeface="Work Sans"/>
                  <a:ea typeface="Work Sans"/>
                  <a:cs typeface="Work Sans"/>
                  <a:sym typeface="Work Sans"/>
                </a:rPr>
                <a:t>Gained amateur radio certifications </a:t>
              </a:r>
              <a:endParaRPr sz="1600">
                <a:solidFill>
                  <a:schemeClr val="dk1"/>
                </a:solidFill>
                <a:latin typeface="Work Sans"/>
                <a:ea typeface="Work Sans"/>
                <a:cs typeface="Work Sans"/>
                <a:sym typeface="Work Sans"/>
              </a:endParaRPr>
            </a:p>
            <a:p>
              <a:pPr indent="0" lvl="0" marL="0" rtl="0" algn="ctr">
                <a:spcBef>
                  <a:spcPts val="0"/>
                </a:spcBef>
                <a:spcAft>
                  <a:spcPts val="0"/>
                </a:spcAft>
                <a:buNone/>
              </a:pPr>
              <a:r>
                <a:t/>
              </a:r>
              <a:endParaRPr sz="1600">
                <a:solidFill>
                  <a:schemeClr val="dk1"/>
                </a:solidFill>
                <a:latin typeface="Work Sans"/>
                <a:ea typeface="Work Sans"/>
                <a:cs typeface="Work Sans"/>
                <a:sym typeface="Work Sans"/>
              </a:endParaRPr>
            </a:p>
            <a:p>
              <a:pPr indent="0" lvl="0" marL="0" rtl="0" algn="ctr">
                <a:spcBef>
                  <a:spcPts val="0"/>
                </a:spcBef>
                <a:spcAft>
                  <a:spcPts val="0"/>
                </a:spcAft>
                <a:buNone/>
              </a:pPr>
              <a:r>
                <a:rPr lang="en" sz="1600">
                  <a:solidFill>
                    <a:schemeClr val="dk1"/>
                  </a:solidFill>
                  <a:latin typeface="Work Sans"/>
                  <a:ea typeface="Work Sans"/>
                  <a:cs typeface="Work Sans"/>
                  <a:sym typeface="Work Sans"/>
                </a:rPr>
                <a:t>Refactoring radio test</a:t>
              </a:r>
              <a:endParaRPr sz="1600">
                <a:solidFill>
                  <a:schemeClr val="dk1"/>
                </a:solidFill>
                <a:latin typeface="Work Sans"/>
                <a:ea typeface="Work Sans"/>
                <a:cs typeface="Work Sans"/>
                <a:sym typeface="Work Sans"/>
              </a:endParaRPr>
            </a:p>
            <a:p>
              <a:pPr indent="0" lvl="0" marL="0" rtl="0" algn="ctr">
                <a:spcBef>
                  <a:spcPts val="0"/>
                </a:spcBef>
                <a:spcAft>
                  <a:spcPts val="0"/>
                </a:spcAft>
                <a:buNone/>
              </a:pPr>
              <a:r>
                <a:t/>
              </a:r>
              <a:endParaRPr>
                <a:solidFill>
                  <a:schemeClr val="dk1"/>
                </a:solidFill>
                <a:latin typeface="Work Sans"/>
                <a:ea typeface="Work Sans"/>
                <a:cs typeface="Work Sans"/>
                <a:sym typeface="Work Sans"/>
              </a:endParaRPr>
            </a:p>
          </p:txBody>
        </p:sp>
        <p:sp>
          <p:nvSpPr>
            <p:cNvPr id="657" name="Google Shape;657;p64"/>
            <p:cNvSpPr txBox="1"/>
            <p:nvPr/>
          </p:nvSpPr>
          <p:spPr>
            <a:xfrm>
              <a:off x="1053516" y="1177580"/>
              <a:ext cx="2125200" cy="271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1"/>
                  </a:solidFill>
                  <a:latin typeface="Unbounded"/>
                  <a:ea typeface="Unbounded"/>
                  <a:cs typeface="Unbounded"/>
                  <a:sym typeface="Unbounded"/>
                </a:rPr>
                <a:t>Embedded Work &amp; Firmware</a:t>
              </a:r>
              <a:endParaRPr sz="1800">
                <a:solidFill>
                  <a:schemeClr val="dk1"/>
                </a:solidFill>
                <a:latin typeface="Unbounded"/>
                <a:ea typeface="Unbounded"/>
                <a:cs typeface="Unbounded"/>
                <a:sym typeface="Unbounded"/>
              </a:endParaRPr>
            </a:p>
            <a:p>
              <a:pPr indent="0" lvl="0" marL="0" rtl="0" algn="ctr">
                <a:lnSpc>
                  <a:spcPct val="100000"/>
                </a:lnSpc>
                <a:spcBef>
                  <a:spcPts val="0"/>
                </a:spcBef>
                <a:spcAft>
                  <a:spcPts val="0"/>
                </a:spcAft>
                <a:buNone/>
              </a:pPr>
              <a:r>
                <a:t/>
              </a:r>
              <a:endParaRPr sz="1200">
                <a:solidFill>
                  <a:schemeClr val="dk1"/>
                </a:solidFill>
                <a:latin typeface="Unbounded"/>
                <a:ea typeface="Unbounded"/>
                <a:cs typeface="Unbounded"/>
                <a:sym typeface="Unbounded"/>
              </a:endParaRPr>
            </a:p>
            <a:p>
              <a:pPr indent="0" lvl="0" marL="0" rtl="0" algn="ctr">
                <a:spcBef>
                  <a:spcPts val="0"/>
                </a:spcBef>
                <a:spcAft>
                  <a:spcPts val="0"/>
                </a:spcAft>
                <a:buNone/>
              </a:pPr>
              <a:r>
                <a:rPr lang="en" sz="1200">
                  <a:solidFill>
                    <a:schemeClr val="dk1"/>
                  </a:solidFill>
                  <a:latin typeface="Work Sans"/>
                  <a:ea typeface="Work Sans"/>
                  <a:cs typeface="Work Sans"/>
                  <a:sym typeface="Work Sans"/>
                </a:rPr>
                <a:t>Reintroduced SD card support &amp; asyncio</a:t>
              </a:r>
              <a:endParaRPr sz="1200">
                <a:solidFill>
                  <a:schemeClr val="dk1"/>
                </a:solidFill>
                <a:latin typeface="Work Sans"/>
                <a:ea typeface="Work Sans"/>
                <a:cs typeface="Work Sans"/>
                <a:sym typeface="Work Sans"/>
              </a:endParaRPr>
            </a:p>
            <a:p>
              <a:pPr indent="0" lvl="0" marL="0" rtl="0" algn="ctr">
                <a:spcBef>
                  <a:spcPts val="0"/>
                </a:spcBef>
                <a:spcAft>
                  <a:spcPts val="0"/>
                </a:spcAft>
                <a:buNone/>
              </a:pPr>
              <a:r>
                <a:t/>
              </a:r>
              <a:endParaRPr sz="1200">
                <a:solidFill>
                  <a:schemeClr val="dk1"/>
                </a:solidFill>
                <a:latin typeface="Work Sans"/>
                <a:ea typeface="Work Sans"/>
                <a:cs typeface="Work Sans"/>
                <a:sym typeface="Work Sans"/>
              </a:endParaRPr>
            </a:p>
            <a:p>
              <a:pPr indent="0" lvl="0" marL="0" rtl="0" algn="ctr">
                <a:spcBef>
                  <a:spcPts val="0"/>
                </a:spcBef>
                <a:spcAft>
                  <a:spcPts val="0"/>
                </a:spcAft>
                <a:buNone/>
              </a:pPr>
              <a:r>
                <a:rPr lang="en" sz="1200">
                  <a:solidFill>
                    <a:schemeClr val="dk1"/>
                  </a:solidFill>
                  <a:latin typeface="Work Sans"/>
                  <a:ea typeface="Work Sans"/>
                  <a:cs typeface="Work Sans"/>
                  <a:sym typeface="Work Sans"/>
                </a:rPr>
                <a:t>Refactored NVM bit flags</a:t>
              </a:r>
              <a:endParaRPr sz="1200">
                <a:solidFill>
                  <a:schemeClr val="dk1"/>
                </a:solidFill>
                <a:latin typeface="Work Sans"/>
                <a:ea typeface="Work Sans"/>
                <a:cs typeface="Work Sans"/>
                <a:sym typeface="Work Sans"/>
              </a:endParaRPr>
            </a:p>
            <a:p>
              <a:pPr indent="0" lvl="0" marL="0" rtl="0" algn="ctr">
                <a:spcBef>
                  <a:spcPts val="0"/>
                </a:spcBef>
                <a:spcAft>
                  <a:spcPts val="0"/>
                </a:spcAft>
                <a:buNone/>
              </a:pPr>
              <a:r>
                <a:t/>
              </a:r>
              <a:endParaRPr sz="1200">
                <a:solidFill>
                  <a:schemeClr val="dk1"/>
                </a:solidFill>
                <a:latin typeface="Work Sans"/>
                <a:ea typeface="Work Sans"/>
                <a:cs typeface="Work Sans"/>
                <a:sym typeface="Work Sans"/>
              </a:endParaRPr>
            </a:p>
            <a:p>
              <a:pPr indent="0" lvl="0" marL="0" rtl="0" algn="ctr">
                <a:spcBef>
                  <a:spcPts val="0"/>
                </a:spcBef>
                <a:spcAft>
                  <a:spcPts val="0"/>
                </a:spcAft>
                <a:buNone/>
              </a:pPr>
              <a:r>
                <a:rPr lang="en" sz="1200">
                  <a:solidFill>
                    <a:schemeClr val="dk1"/>
                  </a:solidFill>
                  <a:latin typeface="Work Sans"/>
                  <a:ea typeface="Work Sans"/>
                  <a:cs typeface="Work Sans"/>
                  <a:sym typeface="Work Sans"/>
                </a:rPr>
                <a:t>Upstreamed firmware to CircuitPython</a:t>
              </a:r>
              <a:endParaRPr sz="1200">
                <a:solidFill>
                  <a:schemeClr val="dk1"/>
                </a:solidFill>
                <a:latin typeface="Work Sans"/>
                <a:ea typeface="Work Sans"/>
                <a:cs typeface="Work Sans"/>
                <a:sym typeface="Work Sans"/>
              </a:endParaRPr>
            </a:p>
            <a:p>
              <a:pPr indent="0" lvl="0" marL="0" rtl="0" algn="ctr">
                <a:spcBef>
                  <a:spcPts val="0"/>
                </a:spcBef>
                <a:spcAft>
                  <a:spcPts val="0"/>
                </a:spcAft>
                <a:buNone/>
              </a:pPr>
              <a:r>
                <a:t/>
              </a:r>
              <a:endParaRPr sz="1200">
                <a:solidFill>
                  <a:schemeClr val="dk1"/>
                </a:solidFill>
                <a:latin typeface="Work Sans"/>
                <a:ea typeface="Work Sans"/>
                <a:cs typeface="Work Sans"/>
                <a:sym typeface="Work Sans"/>
              </a:endParaRPr>
            </a:p>
            <a:p>
              <a:pPr indent="0" lvl="0" marL="0" rtl="0" algn="ctr">
                <a:spcBef>
                  <a:spcPts val="0"/>
                </a:spcBef>
                <a:spcAft>
                  <a:spcPts val="0"/>
                </a:spcAft>
                <a:buNone/>
              </a:pPr>
              <a:r>
                <a:rPr lang="en" sz="1200">
                  <a:solidFill>
                    <a:schemeClr val="dk1"/>
                  </a:solidFill>
                  <a:latin typeface="Work Sans"/>
                  <a:ea typeface="Work Sans"/>
                  <a:cs typeface="Work Sans"/>
                  <a:sym typeface="Work Sans"/>
                </a:rPr>
                <a:t>State of Health Reporting</a:t>
              </a:r>
              <a:endParaRPr sz="1200">
                <a:solidFill>
                  <a:schemeClr val="dk1"/>
                </a:solidFill>
                <a:latin typeface="Work Sans"/>
                <a:ea typeface="Work Sans"/>
                <a:cs typeface="Work Sans"/>
                <a:sym typeface="Work Sans"/>
              </a:endParaRPr>
            </a:p>
            <a:p>
              <a:pPr indent="0" lvl="0" marL="0" rtl="0" algn="ctr">
                <a:spcBef>
                  <a:spcPts val="0"/>
                </a:spcBef>
                <a:spcAft>
                  <a:spcPts val="0"/>
                </a:spcAft>
                <a:buNone/>
              </a:pPr>
              <a:r>
                <a:t/>
              </a:r>
              <a:endParaRPr sz="1200">
                <a:solidFill>
                  <a:schemeClr val="dk1"/>
                </a:solidFill>
                <a:latin typeface="Work Sans"/>
                <a:ea typeface="Work Sans"/>
                <a:cs typeface="Work Sans"/>
                <a:sym typeface="Work Sans"/>
              </a:endParaRPr>
            </a:p>
            <a:p>
              <a:pPr indent="0" lvl="0" marL="0" rtl="0" algn="ctr">
                <a:spcBef>
                  <a:spcPts val="0"/>
                </a:spcBef>
                <a:spcAft>
                  <a:spcPts val="0"/>
                </a:spcAft>
                <a:buNone/>
              </a:pPr>
              <a:r>
                <a:rPr lang="en" sz="1200">
                  <a:solidFill>
                    <a:schemeClr val="dk1"/>
                  </a:solidFill>
                  <a:latin typeface="Work Sans"/>
                  <a:ea typeface="Work Sans"/>
                  <a:cs typeface="Work Sans"/>
                  <a:sym typeface="Work Sans"/>
                </a:rPr>
                <a:t>Streamlined firmware onboarding</a:t>
              </a:r>
              <a:endParaRPr sz="1200">
                <a:solidFill>
                  <a:schemeClr val="dk1"/>
                </a:solidFill>
                <a:latin typeface="Work Sans"/>
                <a:ea typeface="Work Sans"/>
                <a:cs typeface="Work Sans"/>
                <a:sym typeface="Work Sans"/>
              </a:endParaRPr>
            </a:p>
            <a:p>
              <a:pPr indent="0" lvl="0" marL="0" rtl="0" algn="ctr">
                <a:spcBef>
                  <a:spcPts val="0"/>
                </a:spcBef>
                <a:spcAft>
                  <a:spcPts val="0"/>
                </a:spcAft>
                <a:buNone/>
              </a:pPr>
              <a:r>
                <a:t/>
              </a:r>
              <a:endParaRPr sz="1200">
                <a:solidFill>
                  <a:schemeClr val="dk1"/>
                </a:solidFill>
                <a:latin typeface="Work Sans"/>
                <a:ea typeface="Work Sans"/>
                <a:cs typeface="Work Sans"/>
                <a:sym typeface="Work Sans"/>
              </a:endParaRPr>
            </a:p>
            <a:p>
              <a:pPr indent="0" lvl="0" marL="0" rtl="0" algn="ctr">
                <a:lnSpc>
                  <a:spcPct val="100000"/>
                </a:lnSpc>
                <a:spcBef>
                  <a:spcPts val="0"/>
                </a:spcBef>
                <a:spcAft>
                  <a:spcPts val="0"/>
                </a:spcAft>
                <a:buNone/>
              </a:pPr>
              <a:r>
                <a:t/>
              </a:r>
              <a:endParaRPr sz="1200">
                <a:latin typeface="Work Sans"/>
                <a:ea typeface="Work Sans"/>
                <a:cs typeface="Work Sans"/>
                <a:sym typeface="Work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Board Meeting Presentation">
  <a:themeElements>
    <a:clrScheme name="Simple Light">
      <a:dk1>
        <a:srgbClr val="FFFCE9"/>
      </a:dk1>
      <a:lt1>
        <a:srgbClr val="093607"/>
      </a:lt1>
      <a:dk2>
        <a:srgbClr val="0B213F"/>
      </a:dk2>
      <a:lt2>
        <a:srgbClr val="D6D5CD"/>
      </a:lt2>
      <a:accent1>
        <a:srgbClr val="000000"/>
      </a:accent1>
      <a:accent2>
        <a:srgbClr val="212121"/>
      </a:accent2>
      <a:accent3>
        <a:srgbClr val="78909C"/>
      </a:accent3>
      <a:accent4>
        <a:srgbClr val="FFAB40"/>
      </a:accent4>
      <a:accent5>
        <a:srgbClr val="0097A7"/>
      </a:accent5>
      <a:accent6>
        <a:srgbClr val="EEFF41"/>
      </a:accent6>
      <a:hlink>
        <a:srgbClr val="FFFC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